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326" r:id="rId2"/>
    <p:sldId id="301" r:id="rId3"/>
    <p:sldId id="328" r:id="rId4"/>
    <p:sldId id="335" r:id="rId5"/>
    <p:sldId id="332" r:id="rId6"/>
    <p:sldId id="333" r:id="rId7"/>
    <p:sldId id="334" r:id="rId8"/>
    <p:sldId id="331" r:id="rId9"/>
  </p:sldIdLst>
  <p:sldSz cx="18288000" cy="10287000"/>
  <p:notesSz cx="9872663" cy="6742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4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0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09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7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42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4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7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9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35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4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2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7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7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723900"/>
            <a:ext cx="15087600" cy="8863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арттыруда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дуалды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Внедрение 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дуального обучение в педагогическое образование как фактор повышения эффективности подготовки 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800100"/>
            <a:ext cx="4638674" cy="46386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237" y="6057900"/>
            <a:ext cx="8610600" cy="3323987"/>
          </a:xfrm>
        </p:spPr>
        <p:txBody>
          <a:bodyPr/>
          <a:lstStyle/>
          <a:p>
            <a:pPr algn="ctr"/>
            <a:r>
              <a:rPr lang="kk-KZ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ұлттық қыздар педагогикалық университеті Ке Ақ құрамындағы </a:t>
            </a:r>
            <a:br>
              <a:rPr lang="kk-KZ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білім беру колледжі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7000" y="58293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/>
              <a:t/>
            </a:r>
            <a:br>
              <a:rPr lang="ru-RU" sz="3200" dirty="0"/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«№10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КММ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lob:https://web.whatsapp.com/2c01b68f-7cb6-45e9-816d-3e89d6e7a7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37" y="2019300"/>
            <a:ext cx="3124200" cy="2893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1168227"/>
            <a:ext cx="4456520" cy="42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8200" y="914400"/>
            <a:ext cx="8381999" cy="1981200"/>
          </a:xfrm>
        </p:spPr>
        <p:txBody>
          <a:bodyPr>
            <a:normAutofit/>
          </a:bodyPr>
          <a:lstStyle/>
          <a:p>
            <a:pPr algn="ctr"/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барысы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95500"/>
            <a:ext cx="9829800" cy="73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17900"/>
            <a:ext cx="7186528" cy="8843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723899"/>
            <a:ext cx="6858000" cy="90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8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76300"/>
            <a:ext cx="142494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6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95300"/>
            <a:ext cx="6934200" cy="924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95300"/>
            <a:ext cx="7010400" cy="9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7300"/>
            <a:ext cx="5867400" cy="8079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47700"/>
            <a:ext cx="7696200" cy="101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952500"/>
            <a:ext cx="6581537" cy="8191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52500"/>
            <a:ext cx="6983988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2637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</TotalTime>
  <Words>11</Words>
  <Application>Microsoft Office PowerPoint</Application>
  <PresentationFormat>Произвольный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Georgia</vt:lpstr>
      <vt:lpstr>Times New Roman</vt:lpstr>
      <vt:lpstr>Trebuchet MS</vt:lpstr>
      <vt:lpstr>Wingdings 3</vt:lpstr>
      <vt:lpstr>Грань</vt:lpstr>
      <vt:lpstr>  Тақырыбы: Мұғалімдерді даярлау тиімділігін арттыруда педагогикалық білімге дуалды оқытуды енгізу  Тема: Внедрение дуального обучение в педагогическое образование как фактор повышения эффективности подготовки учителей  </vt:lpstr>
      <vt:lpstr>Қазақ ұлттық қыздар педагогикалық университеті Ке Ақ құрамындағы  Кәсіби білім беру колледжі</vt:lpstr>
      <vt:lpstr>Семинар барысы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іс шара</dc:title>
  <dc:creator>Sezim</dc:creator>
  <cp:keywords>DAF33ZF8mZU,BAF33QJUASw</cp:keywords>
  <cp:lastModifiedBy>Admin</cp:lastModifiedBy>
  <cp:revision>57</cp:revision>
  <cp:lastPrinted>2024-01-11T13:21:03Z</cp:lastPrinted>
  <dcterms:created xsi:type="dcterms:W3CDTF">2023-12-25T10:45:05Z</dcterms:created>
  <dcterms:modified xsi:type="dcterms:W3CDTF">2024-03-26T11:30:07Z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2023-12-24T00:00:00Z</vt:filetime>
  </property>
  <property fmtid="{D5CDD505-2E9C-101B-9397-08002B2CF9AE}" pid="3" name="Creator">
    <vt:lpwstr>Canva</vt:lpwstr>
  </property>
  <property fmtid="{D5CDD505-2E9C-101B-9397-08002B2CF9AE}" pid="4" name="LastSaved">
    <vt:filetime>2023-12-25T00:00:00Z</vt:filetime>
  </property>
</Properties>
</file>