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5" r:id="rId5"/>
    <p:sldId id="259" r:id="rId6"/>
    <p:sldId id="262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9FB86-1AFA-412A-9C2F-9275F50AB9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F3E21-49EE-406F-8FC6-EDC5BB5A7F40}" type="pres">
      <dgm:prSet presAssocID="{2EF9FB86-1AFA-412A-9C2F-9275F50AB9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DBA6A73-4A77-4364-A7CC-D38B5FF757C7}" type="presOf" srcId="{2EF9FB86-1AFA-412A-9C2F-9275F50AB9AC}" destId="{4F4F3E21-49EE-406F-8FC6-EDC5BB5A7F40}" srcOrd="0" destOrd="0" presId="urn:microsoft.com/office/officeart/2008/layout/HorizontalMultiLevelHierarchy"/>
  </dgm:cxnLst>
  <dgm:bg>
    <a:solidFill>
      <a:schemeClr val="bg1">
        <a:lumMod val="85000"/>
      </a:schemeClr>
    </a:solidFill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F9FB86-1AFA-412A-9C2F-9275F50AB9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F3E21-49EE-406F-8FC6-EDC5BB5A7F40}" type="pres">
      <dgm:prSet presAssocID="{2EF9FB86-1AFA-412A-9C2F-9275F50AB9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B68F3B7-7530-4BC3-8B70-42B356745099}" type="presOf" srcId="{2EF9FB86-1AFA-412A-9C2F-9275F50AB9AC}" destId="{4F4F3E21-49EE-406F-8FC6-EDC5BB5A7F40}" srcOrd="0" destOrd="0" presId="urn:microsoft.com/office/officeart/2008/layout/HorizontalMultiLevelHierarchy"/>
  </dgm:cxnLst>
  <dgm:bg>
    <a:solidFill>
      <a:schemeClr val="bg1">
        <a:lumMod val="85000"/>
      </a:schemeClr>
    </a:solidFill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EF9FB86-1AFA-412A-9C2F-9275F50AB9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F3E21-49EE-406F-8FC6-EDC5BB5A7F40}" type="pres">
      <dgm:prSet presAssocID="{2EF9FB86-1AFA-412A-9C2F-9275F50AB9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2551F4B-A7B1-45AB-8D59-8049DD071E3D}" type="presOf" srcId="{2EF9FB86-1AFA-412A-9C2F-9275F50AB9AC}" destId="{4F4F3E21-49EE-406F-8FC6-EDC5BB5A7F40}" srcOrd="0" destOrd="0" presId="urn:microsoft.com/office/officeart/2008/layout/HorizontalMultiLevelHierarchy"/>
  </dgm:cxnLst>
  <dgm:bg>
    <a:solidFill>
      <a:schemeClr val="bg1">
        <a:lumMod val="85000"/>
      </a:schemeClr>
    </a:solidFill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50CD43-83B6-418F-8AA7-15AC2B6C9F54}" type="doc">
      <dgm:prSet loTypeId="urn:microsoft.com/office/officeart/2005/8/layout/process5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BA5DEAE-A807-48C2-8221-970E155C32EC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sz="3200" b="1" dirty="0" smtClean="0">
              <a:solidFill>
                <a:schemeClr val="accent2">
                  <a:lumMod val="50000"/>
                </a:schemeClr>
              </a:solidFill>
            </a:rPr>
            <a:t>СПАСИБО ЗА ВНИМАНИЕ!</a:t>
          </a:r>
          <a:endParaRPr lang="ru-RU" sz="3200" b="1" dirty="0">
            <a:solidFill>
              <a:schemeClr val="accent2">
                <a:lumMod val="50000"/>
              </a:schemeClr>
            </a:solidFill>
          </a:endParaRPr>
        </a:p>
      </dgm:t>
    </dgm:pt>
    <dgm:pt modelId="{868ED299-3596-46C3-8480-2BADE879C423}" type="parTrans" cxnId="{F13EA9FC-5CB6-40F0-BFC3-99F198EA65C5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A6AF715C-CE20-4503-AA9D-2F291E6BC483}" type="sibTrans" cxnId="{F13EA9FC-5CB6-40F0-BFC3-99F198EA65C5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380C279B-9B82-41A7-90A6-E2B23A9A219E}" type="pres">
      <dgm:prSet presAssocID="{1B50CD43-83B6-418F-8AA7-15AC2B6C9F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78D48-C8D0-4130-AA61-A4629F335829}" type="pres">
      <dgm:prSet presAssocID="{6BA5DEAE-A807-48C2-8221-970E155C32EC}" presName="node" presStyleLbl="node1" presStyleIdx="0" presStyleCnt="1" custScaleX="863168" custScaleY="540464" custLinFactNeighborX="-4003" custLinFactNeighborY="-66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B4A073-78AC-4B44-AA03-719EB4BBB531}" type="presOf" srcId="{6BA5DEAE-A807-48C2-8221-970E155C32EC}" destId="{9C078D48-C8D0-4130-AA61-A4629F335829}" srcOrd="0" destOrd="0" presId="urn:microsoft.com/office/officeart/2005/8/layout/process5"/>
    <dgm:cxn modelId="{CE2E50FE-C532-46CE-A15F-3A51720FD86E}" type="presOf" srcId="{1B50CD43-83B6-418F-8AA7-15AC2B6C9F54}" destId="{380C279B-9B82-41A7-90A6-E2B23A9A219E}" srcOrd="0" destOrd="0" presId="urn:microsoft.com/office/officeart/2005/8/layout/process5"/>
    <dgm:cxn modelId="{F13EA9FC-5CB6-40F0-BFC3-99F198EA65C5}" srcId="{1B50CD43-83B6-418F-8AA7-15AC2B6C9F54}" destId="{6BA5DEAE-A807-48C2-8221-970E155C32EC}" srcOrd="0" destOrd="0" parTransId="{868ED299-3596-46C3-8480-2BADE879C423}" sibTransId="{A6AF715C-CE20-4503-AA9D-2F291E6BC483}"/>
    <dgm:cxn modelId="{34A56B7C-465F-400E-A28D-2475EF27A87E}" type="presParOf" srcId="{380C279B-9B82-41A7-90A6-E2B23A9A219E}" destId="{9C078D48-C8D0-4130-AA61-A4629F335829}" srcOrd="0" destOrd="0" presId="urn:microsoft.com/office/officeart/2005/8/layout/process5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50CD43-83B6-418F-8AA7-15AC2B6C9F54}" type="doc">
      <dgm:prSet loTypeId="urn:microsoft.com/office/officeart/2005/8/layout/process5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BA5DEAE-A807-48C2-8221-970E155C32EC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sz="3200" b="1" dirty="0" smtClean="0">
              <a:solidFill>
                <a:schemeClr val="accent2">
                  <a:lumMod val="50000"/>
                </a:schemeClr>
              </a:solidFill>
            </a:rPr>
            <a:t>О преподавании предмета «Самопознание» </a:t>
          </a:r>
        </a:p>
        <a:p>
          <a:pPr algn="ctr" rtl="0"/>
          <a:r>
            <a:rPr lang="ru-RU" sz="3200" b="1" dirty="0" smtClean="0">
              <a:solidFill>
                <a:schemeClr val="accent2">
                  <a:lumMod val="50000"/>
                </a:schemeClr>
              </a:solidFill>
            </a:rPr>
            <a:t>в условиях дистанционного обучения </a:t>
          </a:r>
        </a:p>
        <a:p>
          <a:pPr algn="ctr" rtl="0"/>
          <a:endParaRPr lang="ru-RU" sz="3200" b="1" dirty="0" smtClean="0">
            <a:solidFill>
              <a:schemeClr val="accent2">
                <a:lumMod val="50000"/>
              </a:schemeClr>
            </a:solidFill>
          </a:endParaRPr>
        </a:p>
        <a:p>
          <a:pPr algn="r" rtl="0"/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Ученый секретарь ИГРЧ </a:t>
          </a:r>
        </a:p>
        <a:p>
          <a:pPr algn="r" rtl="0"/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ННПООЦ «</a:t>
          </a:r>
          <a:r>
            <a:rPr lang="ru-RU" sz="2400" b="1" dirty="0" err="1" smtClean="0">
              <a:solidFill>
                <a:schemeClr val="accent2">
                  <a:lumMod val="50000"/>
                </a:schemeClr>
              </a:solidFill>
            </a:rPr>
            <a:t>Бобек</a:t>
          </a:r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»</a:t>
          </a:r>
        </a:p>
        <a:p>
          <a:pPr algn="r" rtl="0"/>
          <a:r>
            <a:rPr lang="ru-RU" sz="2400" b="1" dirty="0" smtClean="0">
              <a:solidFill>
                <a:schemeClr val="accent2">
                  <a:lumMod val="50000"/>
                </a:schemeClr>
              </a:solidFill>
            </a:rPr>
            <a:t>Г.И. </a:t>
          </a:r>
          <a:r>
            <a:rPr lang="ru-RU" sz="2400" b="1" dirty="0" err="1" smtClean="0">
              <a:solidFill>
                <a:schemeClr val="accent2">
                  <a:lumMod val="50000"/>
                </a:schemeClr>
              </a:solidFill>
            </a:rPr>
            <a:t>Калиева</a:t>
          </a:r>
          <a:endParaRPr lang="ru-RU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868ED299-3596-46C3-8480-2BADE879C423}" type="parTrans" cxnId="{F13EA9FC-5CB6-40F0-BFC3-99F198EA65C5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A6AF715C-CE20-4503-AA9D-2F291E6BC483}" type="sibTrans" cxnId="{F13EA9FC-5CB6-40F0-BFC3-99F198EA65C5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380C279B-9B82-41A7-90A6-E2B23A9A219E}" type="pres">
      <dgm:prSet presAssocID="{1B50CD43-83B6-418F-8AA7-15AC2B6C9F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78D48-C8D0-4130-AA61-A4629F335829}" type="pres">
      <dgm:prSet presAssocID="{6BA5DEAE-A807-48C2-8221-970E155C32EC}" presName="node" presStyleLbl="node1" presStyleIdx="0" presStyleCnt="1" custScaleX="464399" custScaleY="540464" custLinFactNeighborX="-4003" custLinFactNeighborY="-66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12A022-D0AA-4928-A74B-B09956C6244B}" type="presOf" srcId="{1B50CD43-83B6-418F-8AA7-15AC2B6C9F54}" destId="{380C279B-9B82-41A7-90A6-E2B23A9A219E}" srcOrd="0" destOrd="0" presId="urn:microsoft.com/office/officeart/2005/8/layout/process5"/>
    <dgm:cxn modelId="{F67044AB-8F0B-46C2-93F9-B55F36AED2C5}" type="presOf" srcId="{6BA5DEAE-A807-48C2-8221-970E155C32EC}" destId="{9C078D48-C8D0-4130-AA61-A4629F335829}" srcOrd="0" destOrd="0" presId="urn:microsoft.com/office/officeart/2005/8/layout/process5"/>
    <dgm:cxn modelId="{F13EA9FC-5CB6-40F0-BFC3-99F198EA65C5}" srcId="{1B50CD43-83B6-418F-8AA7-15AC2B6C9F54}" destId="{6BA5DEAE-A807-48C2-8221-970E155C32EC}" srcOrd="0" destOrd="0" parTransId="{868ED299-3596-46C3-8480-2BADE879C423}" sibTransId="{A6AF715C-CE20-4503-AA9D-2F291E6BC483}"/>
    <dgm:cxn modelId="{23307C02-2693-401E-A5F9-B2C5A422B404}" type="presParOf" srcId="{380C279B-9B82-41A7-90A6-E2B23A9A219E}" destId="{9C078D48-C8D0-4130-AA61-A4629F335829}" srcOrd="0" destOrd="0" presId="urn:microsoft.com/office/officeart/2005/8/layout/process5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F9FB86-1AFA-412A-9C2F-9275F50AB9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F3E21-49EE-406F-8FC6-EDC5BB5A7F40}" type="pres">
      <dgm:prSet presAssocID="{2EF9FB86-1AFA-412A-9C2F-9275F50AB9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72E041D-3C4B-4615-B910-FAB32CC688B2}" type="presOf" srcId="{2EF9FB86-1AFA-412A-9C2F-9275F50AB9AC}" destId="{4F4F3E21-49EE-406F-8FC6-EDC5BB5A7F40}" srcOrd="0" destOrd="0" presId="urn:microsoft.com/office/officeart/2008/layout/HorizontalMultiLevelHierarchy"/>
  </dgm:cxnLst>
  <dgm:bg>
    <a:solidFill>
      <a:schemeClr val="bg1">
        <a:lumMod val="85000"/>
      </a:schemeClr>
    </a:solidFill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C738EE-311F-4B1E-9DCF-87ADA0377473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D859A5-B784-4A76-9E14-C867237570AE}">
      <dgm:prSet phldrT="[Текст]" custT="1"/>
      <dgm:spPr>
        <a:gradFill flip="none" rotWithShape="0">
          <a:gsLst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81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Основное назначение учебно-воспитательного процесса 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по предмету «Самопознание</a:t>
          </a: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»:</a:t>
          </a:r>
          <a:endParaRPr lang="ru-RU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A7E0D678-5B33-4E47-828F-A139543991EC}" type="parTrans" cxnId="{1B3D3901-934F-4490-92BB-950C035203C7}">
      <dgm:prSet/>
      <dgm:spPr/>
      <dgm:t>
        <a:bodyPr/>
        <a:lstStyle/>
        <a:p>
          <a:endParaRPr lang="ru-RU"/>
        </a:p>
      </dgm:t>
    </dgm:pt>
    <dgm:pt modelId="{7F8EB273-FD09-43A2-8134-5A4427F1E8C1}" type="sibTrans" cxnId="{1B3D3901-934F-4490-92BB-950C035203C7}">
      <dgm:prSet/>
      <dgm:spPr/>
      <dgm:t>
        <a:bodyPr/>
        <a:lstStyle/>
        <a:p>
          <a:endParaRPr lang="ru-RU"/>
        </a:p>
      </dgm:t>
    </dgm:pt>
    <dgm:pt modelId="{F4F39D48-A8DE-4963-B9EC-FBC5A8E013B2}">
      <dgm:prSet phldrT="[Текст]" custT="1"/>
      <dgm:spPr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sz="20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развивать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систему ценностей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личности</a:t>
          </a:r>
          <a:endParaRPr lang="ru-RU" sz="2000" dirty="0">
            <a:solidFill>
              <a:schemeClr val="accent2">
                <a:lumMod val="50000"/>
              </a:schemeClr>
            </a:solidFill>
          </a:endParaRPr>
        </a:p>
      </dgm:t>
    </dgm:pt>
    <dgm:pt modelId="{EBB45878-2195-4BAC-AD1B-8AA659D9DDEC}" type="parTrans" cxnId="{CE84C749-87DF-4F56-A753-19C499C053C6}">
      <dgm:prSet/>
      <dgm:spPr/>
      <dgm:t>
        <a:bodyPr/>
        <a:lstStyle/>
        <a:p>
          <a:endParaRPr lang="ru-RU"/>
        </a:p>
      </dgm:t>
    </dgm:pt>
    <dgm:pt modelId="{1277ADAD-8D96-48FC-83AE-C08CB09C920E}" type="sibTrans" cxnId="{CE84C749-87DF-4F56-A753-19C499C053C6}">
      <dgm:prSet/>
      <dgm:spPr/>
      <dgm:t>
        <a:bodyPr/>
        <a:lstStyle/>
        <a:p>
          <a:endParaRPr lang="ru-RU"/>
        </a:p>
      </dgm:t>
    </dgm:pt>
    <dgm:pt modelId="{CA0BF569-6E33-4AF7-9C1F-5830FC3966C9}">
      <dgm:prSet phldrT="[Текст]" custT="1"/>
      <dgm:spPr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формировать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основы    нравственного поведения   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учащихся</a:t>
          </a:r>
        </a:p>
      </dgm:t>
    </dgm:pt>
    <dgm:pt modelId="{8DF3CD0A-FDB3-429B-8C0E-E23CB047B986}" type="parTrans" cxnId="{83BCD14B-8EF3-4775-92C4-715D7D09C138}">
      <dgm:prSet/>
      <dgm:spPr/>
      <dgm:t>
        <a:bodyPr/>
        <a:lstStyle/>
        <a:p>
          <a:endParaRPr lang="ru-RU"/>
        </a:p>
      </dgm:t>
    </dgm:pt>
    <dgm:pt modelId="{9F4FB155-136A-4F9F-AFDA-A616E37AA557}" type="sibTrans" cxnId="{83BCD14B-8EF3-4775-92C4-715D7D09C138}">
      <dgm:prSet/>
      <dgm:spPr/>
      <dgm:t>
        <a:bodyPr/>
        <a:lstStyle/>
        <a:p>
          <a:endParaRPr lang="ru-RU"/>
        </a:p>
      </dgm:t>
    </dgm:pt>
    <dgm:pt modelId="{40D8F79D-08E3-4139-86C3-985D25BDB7C7}">
      <dgm:prSet phldrT="[Текст]" custT="1"/>
      <dgm:spPr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sz="20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формировать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социально значимые ориентации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, определяющие отношение человека к себе, </a:t>
          </a:r>
          <a:r>
            <a:rPr kumimoji="0" lang="kk-KZ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к обществу,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окружающему миру</a:t>
          </a:r>
        </a:p>
      </dgm:t>
    </dgm:pt>
    <dgm:pt modelId="{7AD2068B-2A65-46DB-BE82-ABB0EFD1A774}" type="parTrans" cxnId="{A6D875CD-DC3A-41FF-B07C-C81FC5E0FE57}">
      <dgm:prSet/>
      <dgm:spPr/>
      <dgm:t>
        <a:bodyPr/>
        <a:lstStyle/>
        <a:p>
          <a:endParaRPr lang="ru-RU"/>
        </a:p>
      </dgm:t>
    </dgm:pt>
    <dgm:pt modelId="{BCF04191-6FBA-4B35-BED3-C01AD92C9F88}" type="sibTrans" cxnId="{A6D875CD-DC3A-41FF-B07C-C81FC5E0FE57}">
      <dgm:prSet/>
      <dgm:spPr/>
      <dgm:t>
        <a:bodyPr/>
        <a:lstStyle/>
        <a:p>
          <a:endParaRPr lang="ru-RU"/>
        </a:p>
      </dgm:t>
    </dgm:pt>
    <dgm:pt modelId="{8C499566-EE35-4703-B672-E2317D3ACA78}">
      <dgm:prSet phldrT="[Текст]" custT="1"/>
      <dgm:spPr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20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помочь учащимся выработать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практические навыки,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направленные на служение обществу.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accent2">
                <a:lumMod val="50000"/>
              </a:schemeClr>
            </a:solidFill>
            <a:effectLst/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7B59B3D3-BBF9-4028-B117-88A56F996857}" type="parTrans" cxnId="{AD050E63-AFE7-49F7-8886-ECD76585250D}">
      <dgm:prSet/>
      <dgm:spPr/>
      <dgm:t>
        <a:bodyPr/>
        <a:lstStyle/>
        <a:p>
          <a:endParaRPr lang="ru-RU"/>
        </a:p>
      </dgm:t>
    </dgm:pt>
    <dgm:pt modelId="{748F7663-9E1D-4A91-907B-85B7FCEFA148}" type="sibTrans" cxnId="{AD050E63-AFE7-49F7-8886-ECD76585250D}">
      <dgm:prSet/>
      <dgm:spPr/>
      <dgm:t>
        <a:bodyPr/>
        <a:lstStyle/>
        <a:p>
          <a:endParaRPr lang="ru-RU"/>
        </a:p>
      </dgm:t>
    </dgm:pt>
    <dgm:pt modelId="{B1370487-F6E8-4359-A663-1A51AFB75904}" type="pres">
      <dgm:prSet presAssocID="{64C738EE-311F-4B1E-9DCF-87ADA037747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E5B0BE-67EA-42B9-BE1D-F84CC65D6FB6}" type="pres">
      <dgm:prSet presAssocID="{29D859A5-B784-4A76-9E14-C867237570AE}" presName="root" presStyleCnt="0">
        <dgm:presLayoutVars>
          <dgm:chMax/>
          <dgm:chPref val="4"/>
        </dgm:presLayoutVars>
      </dgm:prSet>
      <dgm:spPr/>
    </dgm:pt>
    <dgm:pt modelId="{5CD7B18E-375C-4BE0-90D3-DE02C644E2F5}" type="pres">
      <dgm:prSet presAssocID="{29D859A5-B784-4A76-9E14-C867237570AE}" presName="rootComposite" presStyleCnt="0">
        <dgm:presLayoutVars/>
      </dgm:prSet>
      <dgm:spPr/>
    </dgm:pt>
    <dgm:pt modelId="{819C821C-0333-4694-86D5-765ED8C6E8A2}" type="pres">
      <dgm:prSet presAssocID="{29D859A5-B784-4A76-9E14-C867237570AE}" presName="rootText" presStyleLbl="node0" presStyleIdx="0" presStyleCnt="1" custScaleX="134248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0CCD1725-A45C-4650-8A84-1658F92F8039}" type="pres">
      <dgm:prSet presAssocID="{29D859A5-B784-4A76-9E14-C867237570AE}" presName="childShape" presStyleCnt="0">
        <dgm:presLayoutVars>
          <dgm:chMax val="0"/>
          <dgm:chPref val="0"/>
        </dgm:presLayoutVars>
      </dgm:prSet>
      <dgm:spPr/>
    </dgm:pt>
    <dgm:pt modelId="{B85BD7E5-1ACA-4473-BD97-ED9C2DBCF70C}" type="pres">
      <dgm:prSet presAssocID="{F4F39D48-A8DE-4963-B9EC-FBC5A8E013B2}" presName="childComposite" presStyleCnt="0">
        <dgm:presLayoutVars>
          <dgm:chMax val="0"/>
          <dgm:chPref val="0"/>
        </dgm:presLayoutVars>
      </dgm:prSet>
      <dgm:spPr/>
    </dgm:pt>
    <dgm:pt modelId="{60EE183D-D945-4936-A4A3-990B691E724B}" type="pres">
      <dgm:prSet presAssocID="{F4F39D48-A8DE-4963-B9EC-FBC5A8E013B2}" presName="Image" presStyleLbl="node1" presStyleIdx="0" presStyleCnt="4" custScaleX="73214" custScaleY="7321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0816A5C4-4644-4948-85FF-D848C1A539F9}" type="pres">
      <dgm:prSet presAssocID="{F4F39D48-A8DE-4963-B9EC-FBC5A8E013B2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BF186-30C7-4E8D-BD5E-3704DB7C8E52}" type="pres">
      <dgm:prSet presAssocID="{CA0BF569-6E33-4AF7-9C1F-5830FC3966C9}" presName="childComposite" presStyleCnt="0">
        <dgm:presLayoutVars>
          <dgm:chMax val="0"/>
          <dgm:chPref val="0"/>
        </dgm:presLayoutVars>
      </dgm:prSet>
      <dgm:spPr/>
    </dgm:pt>
    <dgm:pt modelId="{3CA584A9-6419-4243-B33E-0E93DCA84428}" type="pres">
      <dgm:prSet presAssocID="{CA0BF569-6E33-4AF7-9C1F-5830FC3966C9}" presName="Image" presStyleLbl="node1" presStyleIdx="1" presStyleCnt="4" custScaleX="73214" custScaleY="7321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C7CCB71-315A-45F9-8451-5A2ABF31B8C1}" type="pres">
      <dgm:prSet presAssocID="{CA0BF569-6E33-4AF7-9C1F-5830FC3966C9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5C679-1CA6-4B27-9949-E733D1F15DEC}" type="pres">
      <dgm:prSet presAssocID="{40D8F79D-08E3-4139-86C3-985D25BDB7C7}" presName="childComposite" presStyleCnt="0">
        <dgm:presLayoutVars>
          <dgm:chMax val="0"/>
          <dgm:chPref val="0"/>
        </dgm:presLayoutVars>
      </dgm:prSet>
      <dgm:spPr/>
    </dgm:pt>
    <dgm:pt modelId="{022AA72F-1570-45D2-AD84-4A8381B99E21}" type="pres">
      <dgm:prSet presAssocID="{40D8F79D-08E3-4139-86C3-985D25BDB7C7}" presName="Image" presStyleLbl="node1" presStyleIdx="2" presStyleCnt="4" custScaleX="73214" custScaleY="7321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1000" b="-21000"/>
          </a:stretch>
        </a:blip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3E21919-2BA8-4954-B640-8625AAB04674}" type="pres">
      <dgm:prSet presAssocID="{40D8F79D-08E3-4139-86C3-985D25BDB7C7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3B093-8F50-43EE-8F19-D34A25CC6290}" type="pres">
      <dgm:prSet presAssocID="{8C499566-EE35-4703-B672-E2317D3ACA78}" presName="childComposite" presStyleCnt="0">
        <dgm:presLayoutVars>
          <dgm:chMax val="0"/>
          <dgm:chPref val="0"/>
        </dgm:presLayoutVars>
      </dgm:prSet>
      <dgm:spPr/>
    </dgm:pt>
    <dgm:pt modelId="{43171375-C019-4C11-81B3-9FD952ACF56A}" type="pres">
      <dgm:prSet presAssocID="{8C499566-EE35-4703-B672-E2317D3ACA78}" presName="Image" presStyleLbl="node1" presStyleIdx="3" presStyleCnt="4" custScaleX="73214" custScaleY="7321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1EA5471-A8DB-4B13-8E68-D17AA5500D35}" type="pres">
      <dgm:prSet presAssocID="{8C499566-EE35-4703-B672-E2317D3ACA78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8FBF8-0040-4A03-8EC0-780B73FA6E6A}" type="presOf" srcId="{64C738EE-311F-4B1E-9DCF-87ADA0377473}" destId="{B1370487-F6E8-4359-A663-1A51AFB75904}" srcOrd="0" destOrd="0" presId="urn:microsoft.com/office/officeart/2008/layout/PictureAccentList"/>
    <dgm:cxn modelId="{A6D875CD-DC3A-41FF-B07C-C81FC5E0FE57}" srcId="{29D859A5-B784-4A76-9E14-C867237570AE}" destId="{40D8F79D-08E3-4139-86C3-985D25BDB7C7}" srcOrd="2" destOrd="0" parTransId="{7AD2068B-2A65-46DB-BE82-ABB0EFD1A774}" sibTransId="{BCF04191-6FBA-4B35-BED3-C01AD92C9F88}"/>
    <dgm:cxn modelId="{1B3D3901-934F-4490-92BB-950C035203C7}" srcId="{64C738EE-311F-4B1E-9DCF-87ADA0377473}" destId="{29D859A5-B784-4A76-9E14-C867237570AE}" srcOrd="0" destOrd="0" parTransId="{A7E0D678-5B33-4E47-828F-A139543991EC}" sibTransId="{7F8EB273-FD09-43A2-8134-5A4427F1E8C1}"/>
    <dgm:cxn modelId="{0361864C-0954-47EF-8017-F8AE880F8FBD}" type="presOf" srcId="{40D8F79D-08E3-4139-86C3-985D25BDB7C7}" destId="{B3E21919-2BA8-4954-B640-8625AAB04674}" srcOrd="0" destOrd="0" presId="urn:microsoft.com/office/officeart/2008/layout/PictureAccentList"/>
    <dgm:cxn modelId="{DA05EAF5-9EB7-4678-BF8E-A749A002E798}" type="presOf" srcId="{F4F39D48-A8DE-4963-B9EC-FBC5A8E013B2}" destId="{0816A5C4-4644-4948-85FF-D848C1A539F9}" srcOrd="0" destOrd="0" presId="urn:microsoft.com/office/officeart/2008/layout/PictureAccentList"/>
    <dgm:cxn modelId="{83BCD14B-8EF3-4775-92C4-715D7D09C138}" srcId="{29D859A5-B784-4A76-9E14-C867237570AE}" destId="{CA0BF569-6E33-4AF7-9C1F-5830FC3966C9}" srcOrd="1" destOrd="0" parTransId="{8DF3CD0A-FDB3-429B-8C0E-E23CB047B986}" sibTransId="{9F4FB155-136A-4F9F-AFDA-A616E37AA557}"/>
    <dgm:cxn modelId="{50216010-488E-4233-B223-33205CA008DA}" type="presOf" srcId="{CA0BF569-6E33-4AF7-9C1F-5830FC3966C9}" destId="{1C7CCB71-315A-45F9-8451-5A2ABF31B8C1}" srcOrd="0" destOrd="0" presId="urn:microsoft.com/office/officeart/2008/layout/PictureAccentList"/>
    <dgm:cxn modelId="{AD050E63-AFE7-49F7-8886-ECD76585250D}" srcId="{29D859A5-B784-4A76-9E14-C867237570AE}" destId="{8C499566-EE35-4703-B672-E2317D3ACA78}" srcOrd="3" destOrd="0" parTransId="{7B59B3D3-BBF9-4028-B117-88A56F996857}" sibTransId="{748F7663-9E1D-4A91-907B-85B7FCEFA148}"/>
    <dgm:cxn modelId="{F1176E19-506F-4507-AF73-44CDD9A52DCC}" type="presOf" srcId="{29D859A5-B784-4A76-9E14-C867237570AE}" destId="{819C821C-0333-4694-86D5-765ED8C6E8A2}" srcOrd="0" destOrd="0" presId="urn:microsoft.com/office/officeart/2008/layout/PictureAccentList"/>
    <dgm:cxn modelId="{CE84C749-87DF-4F56-A753-19C499C053C6}" srcId="{29D859A5-B784-4A76-9E14-C867237570AE}" destId="{F4F39D48-A8DE-4963-B9EC-FBC5A8E013B2}" srcOrd="0" destOrd="0" parTransId="{EBB45878-2195-4BAC-AD1B-8AA659D9DDEC}" sibTransId="{1277ADAD-8D96-48FC-83AE-C08CB09C920E}"/>
    <dgm:cxn modelId="{DC97FEC1-C46A-4459-9CA4-A58CCB3CB860}" type="presOf" srcId="{8C499566-EE35-4703-B672-E2317D3ACA78}" destId="{D1EA5471-A8DB-4B13-8E68-D17AA5500D35}" srcOrd="0" destOrd="0" presId="urn:microsoft.com/office/officeart/2008/layout/PictureAccentList"/>
    <dgm:cxn modelId="{FA7D8CC7-4343-4958-8E9D-2195D59CE1A8}" type="presParOf" srcId="{B1370487-F6E8-4359-A663-1A51AFB75904}" destId="{5EE5B0BE-67EA-42B9-BE1D-F84CC65D6FB6}" srcOrd="0" destOrd="0" presId="urn:microsoft.com/office/officeart/2008/layout/PictureAccentList"/>
    <dgm:cxn modelId="{061A51A0-4CD8-4069-B5A3-DE3C2E96F8A4}" type="presParOf" srcId="{5EE5B0BE-67EA-42B9-BE1D-F84CC65D6FB6}" destId="{5CD7B18E-375C-4BE0-90D3-DE02C644E2F5}" srcOrd="0" destOrd="0" presId="urn:microsoft.com/office/officeart/2008/layout/PictureAccentList"/>
    <dgm:cxn modelId="{5696F36B-68FC-47C8-845C-25EF43E318F2}" type="presParOf" srcId="{5CD7B18E-375C-4BE0-90D3-DE02C644E2F5}" destId="{819C821C-0333-4694-86D5-765ED8C6E8A2}" srcOrd="0" destOrd="0" presId="urn:microsoft.com/office/officeart/2008/layout/PictureAccentList"/>
    <dgm:cxn modelId="{4FDD9A93-EFD5-4CBC-8FAC-75AC6DCEE29B}" type="presParOf" srcId="{5EE5B0BE-67EA-42B9-BE1D-F84CC65D6FB6}" destId="{0CCD1725-A45C-4650-8A84-1658F92F8039}" srcOrd="1" destOrd="0" presId="urn:microsoft.com/office/officeart/2008/layout/PictureAccentList"/>
    <dgm:cxn modelId="{EA4E2027-F5DC-40ED-BD39-E685F17761D2}" type="presParOf" srcId="{0CCD1725-A45C-4650-8A84-1658F92F8039}" destId="{B85BD7E5-1ACA-4473-BD97-ED9C2DBCF70C}" srcOrd="0" destOrd="0" presId="urn:microsoft.com/office/officeart/2008/layout/PictureAccentList"/>
    <dgm:cxn modelId="{1BFF7977-6630-496A-A701-3221F7DBA460}" type="presParOf" srcId="{B85BD7E5-1ACA-4473-BD97-ED9C2DBCF70C}" destId="{60EE183D-D945-4936-A4A3-990B691E724B}" srcOrd="0" destOrd="0" presId="urn:microsoft.com/office/officeart/2008/layout/PictureAccentList"/>
    <dgm:cxn modelId="{4EFD10E6-7160-412C-9E9A-B14AB01DC75A}" type="presParOf" srcId="{B85BD7E5-1ACA-4473-BD97-ED9C2DBCF70C}" destId="{0816A5C4-4644-4948-85FF-D848C1A539F9}" srcOrd="1" destOrd="0" presId="urn:microsoft.com/office/officeart/2008/layout/PictureAccentList"/>
    <dgm:cxn modelId="{1A5B70A1-B8C5-4F7D-8853-D804BBD493C0}" type="presParOf" srcId="{0CCD1725-A45C-4650-8A84-1658F92F8039}" destId="{A68BF186-30C7-4E8D-BD5E-3704DB7C8E52}" srcOrd="1" destOrd="0" presId="urn:microsoft.com/office/officeart/2008/layout/PictureAccentList"/>
    <dgm:cxn modelId="{4CB4522E-954F-40D0-B211-462E092F9950}" type="presParOf" srcId="{A68BF186-30C7-4E8D-BD5E-3704DB7C8E52}" destId="{3CA584A9-6419-4243-B33E-0E93DCA84428}" srcOrd="0" destOrd="0" presId="urn:microsoft.com/office/officeart/2008/layout/PictureAccentList"/>
    <dgm:cxn modelId="{1070E265-12F7-49CB-B192-899DF5E61E44}" type="presParOf" srcId="{A68BF186-30C7-4E8D-BD5E-3704DB7C8E52}" destId="{1C7CCB71-315A-45F9-8451-5A2ABF31B8C1}" srcOrd="1" destOrd="0" presId="urn:microsoft.com/office/officeart/2008/layout/PictureAccentList"/>
    <dgm:cxn modelId="{6C02BDA7-C92A-4A7F-9665-985AA39DA791}" type="presParOf" srcId="{0CCD1725-A45C-4650-8A84-1658F92F8039}" destId="{7455C679-1CA6-4B27-9949-E733D1F15DEC}" srcOrd="2" destOrd="0" presId="urn:microsoft.com/office/officeart/2008/layout/PictureAccentList"/>
    <dgm:cxn modelId="{1AC6D6BA-6199-4750-B30A-3213DE705911}" type="presParOf" srcId="{7455C679-1CA6-4B27-9949-E733D1F15DEC}" destId="{022AA72F-1570-45D2-AD84-4A8381B99E21}" srcOrd="0" destOrd="0" presId="urn:microsoft.com/office/officeart/2008/layout/PictureAccentList"/>
    <dgm:cxn modelId="{657C915E-142E-4232-93E7-C0E2AC2C4D19}" type="presParOf" srcId="{7455C679-1CA6-4B27-9949-E733D1F15DEC}" destId="{B3E21919-2BA8-4954-B640-8625AAB04674}" srcOrd="1" destOrd="0" presId="urn:microsoft.com/office/officeart/2008/layout/PictureAccentList"/>
    <dgm:cxn modelId="{0CC05086-4BCF-4698-A971-0D5E6EA431D3}" type="presParOf" srcId="{0CCD1725-A45C-4650-8A84-1658F92F8039}" destId="{3D93B093-8F50-43EE-8F19-D34A25CC6290}" srcOrd="3" destOrd="0" presId="urn:microsoft.com/office/officeart/2008/layout/PictureAccentList"/>
    <dgm:cxn modelId="{6F3A7CCB-00C5-4EF9-9628-D6C74320CD4C}" type="presParOf" srcId="{3D93B093-8F50-43EE-8F19-D34A25CC6290}" destId="{43171375-C019-4C11-81B3-9FD952ACF56A}" srcOrd="0" destOrd="0" presId="urn:microsoft.com/office/officeart/2008/layout/PictureAccentList"/>
    <dgm:cxn modelId="{17E737AC-B6D2-4BB9-963F-72A80A2F9908}" type="presParOf" srcId="{3D93B093-8F50-43EE-8F19-D34A25CC6290}" destId="{D1EA5471-A8DB-4B13-8E68-D17AA5500D35}" srcOrd="1" destOrd="0" presId="urn:microsoft.com/office/officeart/2008/layout/PictureAccentLis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F9FB86-1AFA-412A-9C2F-9275F50AB9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F3E21-49EE-406F-8FC6-EDC5BB5A7F40}" type="pres">
      <dgm:prSet presAssocID="{2EF9FB86-1AFA-412A-9C2F-9275F50AB9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4942C23-BBBF-4B21-BB54-2B525FF6FF85}" type="presOf" srcId="{2EF9FB86-1AFA-412A-9C2F-9275F50AB9AC}" destId="{4F4F3E21-49EE-406F-8FC6-EDC5BB5A7F40}" srcOrd="0" destOrd="0" presId="urn:microsoft.com/office/officeart/2008/layout/HorizontalMultiLevelHierarchy"/>
  </dgm:cxnLst>
  <dgm:bg>
    <a:solidFill>
      <a:schemeClr val="bg1">
        <a:lumMod val="85000"/>
      </a:schemeClr>
    </a:solidFill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5A65DC-AE18-4865-B433-F662C67DF9B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048F4A-B226-4602-945B-B86E4AFBF065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Ключевые компетенции личности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40BE28B4-532F-44EF-85D6-C7BD797B7346}" type="parTrans" cxnId="{639CAEA6-11A1-443B-B50C-262454ADA592}">
      <dgm:prSet/>
      <dgm:spPr/>
      <dgm:t>
        <a:bodyPr/>
        <a:lstStyle/>
        <a:p>
          <a:endParaRPr lang="ru-RU"/>
        </a:p>
      </dgm:t>
    </dgm:pt>
    <dgm:pt modelId="{8804831F-AED4-443B-964B-BF809B03E273}" type="sibTrans" cxnId="{639CAEA6-11A1-443B-B50C-262454ADA592}">
      <dgm:prSet/>
      <dgm:spPr/>
      <dgm:t>
        <a:bodyPr/>
        <a:lstStyle/>
        <a:p>
          <a:endParaRPr lang="ru-RU"/>
        </a:p>
      </dgm:t>
    </dgm:pt>
    <dgm:pt modelId="{549E1301-AF95-453F-80B5-0FC6F3676BE5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определять свою жизненную позицию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3F90211D-F19B-4D3C-9564-B4ACABD6A5FD}" type="parTrans" cxnId="{3E426BD6-1622-4D2C-834C-DD79774CB745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D30F9975-63FF-44F2-9EAE-2D068633732C}" type="sibTrans" cxnId="{3E426BD6-1622-4D2C-834C-DD79774CB745}">
      <dgm:prSet/>
      <dgm:spPr/>
      <dgm:t>
        <a:bodyPr/>
        <a:lstStyle/>
        <a:p>
          <a:endParaRPr lang="ru-RU"/>
        </a:p>
      </dgm:t>
    </dgm:pt>
    <dgm:pt modelId="{D6B27944-0A52-48E9-B204-AD5BFB30C6EE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проявлять готовность к нравственному выбору и конструктивно решать различные вопросы в соответствии с  нравственными нормами</a:t>
          </a:r>
          <a:endParaRPr lang="ru-RU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C579E3D3-D377-4BF9-9D59-35F02011896E}" type="parTrans" cxnId="{133CDD63-FD7C-4429-BDC8-B080C6FFE3E8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FC4C897-9972-42E4-A339-2728236F7676}" type="sibTrans" cxnId="{133CDD63-FD7C-4429-BDC8-B080C6FFE3E8}">
      <dgm:prSet/>
      <dgm:spPr/>
      <dgm:t>
        <a:bodyPr/>
        <a:lstStyle/>
        <a:p>
          <a:endParaRPr lang="ru-RU"/>
        </a:p>
      </dgm:t>
    </dgm:pt>
    <dgm:pt modelId="{D37EE105-AE7E-479E-8045-651FE70FB117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быть </a:t>
          </a:r>
          <a:r>
            <a:rPr kumimoji="0" lang="ru-RU" sz="1800" b="1" i="0" u="none" strike="noStrike" cap="none" normalizeH="0" baseline="0" dirty="0" err="1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ответствен-ным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</a:t>
          </a:r>
        </a:p>
        <a:p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за свои мысли, слова и поступки</a:t>
          </a:r>
          <a:endParaRPr lang="ru-RU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5A89ACEB-D744-46CB-B47E-0E0A5D3995AE}" type="parTrans" cxnId="{DE9E17DC-5A54-48DB-A18F-2BC2EA5FD9F5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58FF4F36-5A0B-4473-9F47-556B60849E76}" type="sibTrans" cxnId="{DE9E17DC-5A54-48DB-A18F-2BC2EA5FD9F5}">
      <dgm:prSet/>
      <dgm:spPr/>
      <dgm:t>
        <a:bodyPr/>
        <a:lstStyle/>
        <a:p>
          <a:endParaRPr lang="ru-RU"/>
        </a:p>
      </dgm:t>
    </dgm:pt>
    <dgm:pt modelId="{810383BA-22F4-4726-A2B7-1ED37C18CD42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проявлять </a:t>
          </a:r>
          <a:r>
            <a:rPr kumimoji="0" lang="ru-RU" sz="1800" b="1" i="0" u="none" strike="noStrike" cap="none" normalizeH="0" baseline="0" dirty="0" err="1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созидатель-ную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активность, </a:t>
          </a:r>
          <a:r>
            <a:rPr kumimoji="0" lang="ru-RU" sz="1800" b="1" i="0" u="none" strike="noStrike" cap="none" normalizeH="0" baseline="0" dirty="0" err="1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гражданст-венность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и </a:t>
          </a:r>
        </a:p>
        <a:p>
          <a:pPr>
            <a:spcAft>
              <a:spcPts val="0"/>
            </a:spcAft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патриотизм</a:t>
          </a:r>
          <a:endParaRPr lang="ru-RU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506E43F0-DE41-4F0D-B789-8C96F3453295}" type="parTrans" cxnId="{CE0AF425-C3AE-4928-9505-F13761492F7E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C784B10-12D4-40EC-B7A5-4F580DFA192B}" type="sibTrans" cxnId="{CE0AF425-C3AE-4928-9505-F13761492F7E}">
      <dgm:prSet/>
      <dgm:spPr/>
      <dgm:t>
        <a:bodyPr/>
        <a:lstStyle/>
        <a:p>
          <a:endParaRPr lang="ru-RU"/>
        </a:p>
      </dgm:t>
    </dgm:pt>
    <dgm:pt modelId="{7ADC1D61-5010-4698-8219-1A447608B2E3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быть милосердным и </a:t>
          </a:r>
          <a:r>
            <a:rPr kumimoji="0" lang="ru-RU" sz="1600" b="1" i="0" u="none" strike="noStrike" cap="none" normalizeH="0" baseline="0" dirty="0" err="1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сострадатель-ным</a:t>
          </a: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, бескорыстным в помощи </a:t>
          </a:r>
        </a:p>
        <a:p>
          <a:pPr>
            <a:spcAft>
              <a:spcPts val="0"/>
            </a:spcAft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и служении людям</a:t>
          </a:r>
          <a:endParaRPr lang="ru-RU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7B2A743A-8CCF-46A9-9F4F-22053A5D2CF1}" type="parTrans" cxnId="{E7F783C7-40EE-43ED-AE92-A4FE30DB8D4F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1C670AB7-343A-4A52-9CED-0C1FE631E49D}" type="sibTrans" cxnId="{E7F783C7-40EE-43ED-AE92-A4FE30DB8D4F}">
      <dgm:prSet/>
      <dgm:spPr/>
      <dgm:t>
        <a:bodyPr/>
        <a:lstStyle/>
        <a:p>
          <a:endParaRPr lang="ru-RU"/>
        </a:p>
      </dgm:t>
    </dgm:pt>
    <dgm:pt modelId="{2D5C86A9-D2E8-4FD2-A963-92E05D2F785D}" type="pres">
      <dgm:prSet presAssocID="{BB5A65DC-AE18-4865-B433-F662C67DF9B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DD252F-2DFA-430E-8050-ADD189A96192}" type="pres">
      <dgm:prSet presAssocID="{64048F4A-B226-4602-945B-B86E4AFBF065}" presName="vertOne" presStyleCnt="0"/>
      <dgm:spPr/>
    </dgm:pt>
    <dgm:pt modelId="{C9BCC7AA-424D-448B-B311-A780F85A9EEB}" type="pres">
      <dgm:prSet presAssocID="{64048F4A-B226-4602-945B-B86E4AFBF065}" presName="txOne" presStyleLbl="node0" presStyleIdx="0" presStyleCnt="1" custScaleY="238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47DA92-0983-4148-8B36-E863F1AC02FB}" type="pres">
      <dgm:prSet presAssocID="{64048F4A-B226-4602-945B-B86E4AFBF065}" presName="parTransOne" presStyleCnt="0"/>
      <dgm:spPr/>
    </dgm:pt>
    <dgm:pt modelId="{27EE427F-FAA7-4444-95EB-B3E364F07471}" type="pres">
      <dgm:prSet presAssocID="{64048F4A-B226-4602-945B-B86E4AFBF065}" presName="horzOne" presStyleCnt="0"/>
      <dgm:spPr/>
    </dgm:pt>
    <dgm:pt modelId="{DC941AD4-77F7-471C-B8EA-AF79D280DBD6}" type="pres">
      <dgm:prSet presAssocID="{549E1301-AF95-453F-80B5-0FC6F3676BE5}" presName="vertTwo" presStyleCnt="0"/>
      <dgm:spPr/>
    </dgm:pt>
    <dgm:pt modelId="{1AF2710C-C5FF-4FD9-B4ED-703EC362728E}" type="pres">
      <dgm:prSet presAssocID="{549E1301-AF95-453F-80B5-0FC6F3676BE5}" presName="txTwo" presStyleLbl="node2" presStyleIdx="0" presStyleCnt="5" custScaleY="779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51A37F-2E05-433B-89A4-914BED54B1CF}" type="pres">
      <dgm:prSet presAssocID="{549E1301-AF95-453F-80B5-0FC6F3676BE5}" presName="horzTwo" presStyleCnt="0"/>
      <dgm:spPr/>
    </dgm:pt>
    <dgm:pt modelId="{4A792A5C-5370-4A49-9351-2B83086508AC}" type="pres">
      <dgm:prSet presAssocID="{D30F9975-63FF-44F2-9EAE-2D068633732C}" presName="sibSpaceTwo" presStyleCnt="0"/>
      <dgm:spPr/>
    </dgm:pt>
    <dgm:pt modelId="{1B118F0A-52AE-4545-9884-1EB261B4A114}" type="pres">
      <dgm:prSet presAssocID="{D6B27944-0A52-48E9-B204-AD5BFB30C6EE}" presName="vertTwo" presStyleCnt="0"/>
      <dgm:spPr/>
    </dgm:pt>
    <dgm:pt modelId="{D6BEA90D-57D3-46D8-BFDF-D737C02B61A5}" type="pres">
      <dgm:prSet presAssocID="{D6B27944-0A52-48E9-B204-AD5BFB30C6EE}" presName="txTwo" presStyleLbl="node2" presStyleIdx="1" presStyleCnt="5" custScaleY="779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D7E8C2-B739-4C82-B981-EA611945DBBF}" type="pres">
      <dgm:prSet presAssocID="{D6B27944-0A52-48E9-B204-AD5BFB30C6EE}" presName="horzTwo" presStyleCnt="0"/>
      <dgm:spPr/>
    </dgm:pt>
    <dgm:pt modelId="{E0CC8D2F-3B1F-4C7B-A8AE-376CABDCD8B5}" type="pres">
      <dgm:prSet presAssocID="{8FC4C897-9972-42E4-A339-2728236F7676}" presName="sibSpaceTwo" presStyleCnt="0"/>
      <dgm:spPr/>
    </dgm:pt>
    <dgm:pt modelId="{AB187745-AF05-43A9-8D8A-7F467AA2F7F1}" type="pres">
      <dgm:prSet presAssocID="{D37EE105-AE7E-479E-8045-651FE70FB117}" presName="vertTwo" presStyleCnt="0"/>
      <dgm:spPr/>
    </dgm:pt>
    <dgm:pt modelId="{A05DEE7F-A02A-4243-82C8-BA7866B5F2B9}" type="pres">
      <dgm:prSet presAssocID="{D37EE105-AE7E-479E-8045-651FE70FB117}" presName="txTwo" presStyleLbl="node2" presStyleIdx="2" presStyleCnt="5" custScaleY="779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9E8643-FDD1-42FB-AD1B-188D163981AE}" type="pres">
      <dgm:prSet presAssocID="{D37EE105-AE7E-479E-8045-651FE70FB117}" presName="horzTwo" presStyleCnt="0"/>
      <dgm:spPr/>
    </dgm:pt>
    <dgm:pt modelId="{DC333416-500E-45D0-9A8A-4799B8C7E9D6}" type="pres">
      <dgm:prSet presAssocID="{58FF4F36-5A0B-4473-9F47-556B60849E76}" presName="sibSpaceTwo" presStyleCnt="0"/>
      <dgm:spPr/>
    </dgm:pt>
    <dgm:pt modelId="{E98FB606-8F97-42FC-959F-FE67637449D8}" type="pres">
      <dgm:prSet presAssocID="{810383BA-22F4-4726-A2B7-1ED37C18CD42}" presName="vertTwo" presStyleCnt="0"/>
      <dgm:spPr/>
    </dgm:pt>
    <dgm:pt modelId="{CB2CDACB-C521-494A-AF0E-06E6E52B6B2A}" type="pres">
      <dgm:prSet presAssocID="{810383BA-22F4-4726-A2B7-1ED37C18CD42}" presName="txTwo" presStyleLbl="node2" presStyleIdx="3" presStyleCnt="5" custScaleY="779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8EA7BC-C88D-4E4C-AD4C-A9E065BE03A4}" type="pres">
      <dgm:prSet presAssocID="{810383BA-22F4-4726-A2B7-1ED37C18CD42}" presName="horzTwo" presStyleCnt="0"/>
      <dgm:spPr/>
    </dgm:pt>
    <dgm:pt modelId="{3F7D27A1-5B9B-4B49-9EDC-864A1CF06E43}" type="pres">
      <dgm:prSet presAssocID="{8C784B10-12D4-40EC-B7A5-4F580DFA192B}" presName="sibSpaceTwo" presStyleCnt="0"/>
      <dgm:spPr/>
    </dgm:pt>
    <dgm:pt modelId="{EA2ED769-B2F4-4ABE-9E0D-9072DA71870F}" type="pres">
      <dgm:prSet presAssocID="{7ADC1D61-5010-4698-8219-1A447608B2E3}" presName="vertTwo" presStyleCnt="0"/>
      <dgm:spPr/>
    </dgm:pt>
    <dgm:pt modelId="{99F6AF19-C3C7-425D-B6FB-2032DBF3A6C5}" type="pres">
      <dgm:prSet presAssocID="{7ADC1D61-5010-4698-8219-1A447608B2E3}" presName="txTwo" presStyleLbl="node2" presStyleIdx="4" presStyleCnt="5" custScaleY="779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8D2CF-0DE9-48D7-83AC-11B929997F2B}" type="pres">
      <dgm:prSet presAssocID="{7ADC1D61-5010-4698-8219-1A447608B2E3}" presName="horzTwo" presStyleCnt="0"/>
      <dgm:spPr/>
    </dgm:pt>
  </dgm:ptLst>
  <dgm:cxnLst>
    <dgm:cxn modelId="{133CDD63-FD7C-4429-BDC8-B080C6FFE3E8}" srcId="{64048F4A-B226-4602-945B-B86E4AFBF065}" destId="{D6B27944-0A52-48E9-B204-AD5BFB30C6EE}" srcOrd="1" destOrd="0" parTransId="{C579E3D3-D377-4BF9-9D59-35F02011896E}" sibTransId="{8FC4C897-9972-42E4-A339-2728236F7676}"/>
    <dgm:cxn modelId="{CE0AF425-C3AE-4928-9505-F13761492F7E}" srcId="{64048F4A-B226-4602-945B-B86E4AFBF065}" destId="{810383BA-22F4-4726-A2B7-1ED37C18CD42}" srcOrd="3" destOrd="0" parTransId="{506E43F0-DE41-4F0D-B789-8C96F3453295}" sibTransId="{8C784B10-12D4-40EC-B7A5-4F580DFA192B}"/>
    <dgm:cxn modelId="{0BB97BEC-A9E2-42E2-B187-E99A9F676A55}" type="presOf" srcId="{810383BA-22F4-4726-A2B7-1ED37C18CD42}" destId="{CB2CDACB-C521-494A-AF0E-06E6E52B6B2A}" srcOrd="0" destOrd="0" presId="urn:microsoft.com/office/officeart/2005/8/layout/hierarchy4"/>
    <dgm:cxn modelId="{F43CD293-6B38-4E39-947F-3CAAEEA5E7FE}" type="presOf" srcId="{549E1301-AF95-453F-80B5-0FC6F3676BE5}" destId="{1AF2710C-C5FF-4FD9-B4ED-703EC362728E}" srcOrd="0" destOrd="0" presId="urn:microsoft.com/office/officeart/2005/8/layout/hierarchy4"/>
    <dgm:cxn modelId="{E7F783C7-40EE-43ED-AE92-A4FE30DB8D4F}" srcId="{64048F4A-B226-4602-945B-B86E4AFBF065}" destId="{7ADC1D61-5010-4698-8219-1A447608B2E3}" srcOrd="4" destOrd="0" parTransId="{7B2A743A-8CCF-46A9-9F4F-22053A5D2CF1}" sibTransId="{1C670AB7-343A-4A52-9CED-0C1FE631E49D}"/>
    <dgm:cxn modelId="{42F9EA86-C3F2-4DCD-A22C-3A9B9CC86B9F}" type="presOf" srcId="{7ADC1D61-5010-4698-8219-1A447608B2E3}" destId="{99F6AF19-C3C7-425D-B6FB-2032DBF3A6C5}" srcOrd="0" destOrd="0" presId="urn:microsoft.com/office/officeart/2005/8/layout/hierarchy4"/>
    <dgm:cxn modelId="{2187D90F-A52C-4CF3-A177-2358B798778B}" type="presOf" srcId="{D37EE105-AE7E-479E-8045-651FE70FB117}" destId="{A05DEE7F-A02A-4243-82C8-BA7866B5F2B9}" srcOrd="0" destOrd="0" presId="urn:microsoft.com/office/officeart/2005/8/layout/hierarchy4"/>
    <dgm:cxn modelId="{3E426BD6-1622-4D2C-834C-DD79774CB745}" srcId="{64048F4A-B226-4602-945B-B86E4AFBF065}" destId="{549E1301-AF95-453F-80B5-0FC6F3676BE5}" srcOrd="0" destOrd="0" parTransId="{3F90211D-F19B-4D3C-9564-B4ACABD6A5FD}" sibTransId="{D30F9975-63FF-44F2-9EAE-2D068633732C}"/>
    <dgm:cxn modelId="{2BD60FD4-0A79-436F-BB67-5EF7369987C4}" type="presOf" srcId="{D6B27944-0A52-48E9-B204-AD5BFB30C6EE}" destId="{D6BEA90D-57D3-46D8-BFDF-D737C02B61A5}" srcOrd="0" destOrd="0" presId="urn:microsoft.com/office/officeart/2005/8/layout/hierarchy4"/>
    <dgm:cxn modelId="{639CAEA6-11A1-443B-B50C-262454ADA592}" srcId="{BB5A65DC-AE18-4865-B433-F662C67DF9B9}" destId="{64048F4A-B226-4602-945B-B86E4AFBF065}" srcOrd="0" destOrd="0" parTransId="{40BE28B4-532F-44EF-85D6-C7BD797B7346}" sibTransId="{8804831F-AED4-443B-964B-BF809B03E273}"/>
    <dgm:cxn modelId="{814F5F99-FD91-4528-A565-556C4824769C}" type="presOf" srcId="{64048F4A-B226-4602-945B-B86E4AFBF065}" destId="{C9BCC7AA-424D-448B-B311-A780F85A9EEB}" srcOrd="0" destOrd="0" presId="urn:microsoft.com/office/officeart/2005/8/layout/hierarchy4"/>
    <dgm:cxn modelId="{DE9E17DC-5A54-48DB-A18F-2BC2EA5FD9F5}" srcId="{64048F4A-B226-4602-945B-B86E4AFBF065}" destId="{D37EE105-AE7E-479E-8045-651FE70FB117}" srcOrd="2" destOrd="0" parTransId="{5A89ACEB-D744-46CB-B47E-0E0A5D3995AE}" sibTransId="{58FF4F36-5A0B-4473-9F47-556B60849E76}"/>
    <dgm:cxn modelId="{6D3A6F77-3B1C-40B3-8D74-3052F01D6581}" type="presOf" srcId="{BB5A65DC-AE18-4865-B433-F662C67DF9B9}" destId="{2D5C86A9-D2E8-4FD2-A963-92E05D2F785D}" srcOrd="0" destOrd="0" presId="urn:microsoft.com/office/officeart/2005/8/layout/hierarchy4"/>
    <dgm:cxn modelId="{0708C1D6-5FDA-4CDB-9D5C-C20BBF4491BC}" type="presParOf" srcId="{2D5C86A9-D2E8-4FD2-A963-92E05D2F785D}" destId="{E1DD252F-2DFA-430E-8050-ADD189A96192}" srcOrd="0" destOrd="0" presId="urn:microsoft.com/office/officeart/2005/8/layout/hierarchy4"/>
    <dgm:cxn modelId="{2507E13E-D09B-41A0-BF44-380C410E9246}" type="presParOf" srcId="{E1DD252F-2DFA-430E-8050-ADD189A96192}" destId="{C9BCC7AA-424D-448B-B311-A780F85A9EEB}" srcOrd="0" destOrd="0" presId="urn:microsoft.com/office/officeart/2005/8/layout/hierarchy4"/>
    <dgm:cxn modelId="{4B6F841D-8B86-4605-B0A4-147F9DD2EA70}" type="presParOf" srcId="{E1DD252F-2DFA-430E-8050-ADD189A96192}" destId="{BF47DA92-0983-4148-8B36-E863F1AC02FB}" srcOrd="1" destOrd="0" presId="urn:microsoft.com/office/officeart/2005/8/layout/hierarchy4"/>
    <dgm:cxn modelId="{21B7E29F-A585-4676-B9AD-8F681F1A6B31}" type="presParOf" srcId="{E1DD252F-2DFA-430E-8050-ADD189A96192}" destId="{27EE427F-FAA7-4444-95EB-B3E364F07471}" srcOrd="2" destOrd="0" presId="urn:microsoft.com/office/officeart/2005/8/layout/hierarchy4"/>
    <dgm:cxn modelId="{BB2C3DD5-9CB1-4569-BC2A-B03DDB5B31E3}" type="presParOf" srcId="{27EE427F-FAA7-4444-95EB-B3E364F07471}" destId="{DC941AD4-77F7-471C-B8EA-AF79D280DBD6}" srcOrd="0" destOrd="0" presId="urn:microsoft.com/office/officeart/2005/8/layout/hierarchy4"/>
    <dgm:cxn modelId="{A006C275-A0DF-46EF-AAF2-F548275AD277}" type="presParOf" srcId="{DC941AD4-77F7-471C-B8EA-AF79D280DBD6}" destId="{1AF2710C-C5FF-4FD9-B4ED-703EC362728E}" srcOrd="0" destOrd="0" presId="urn:microsoft.com/office/officeart/2005/8/layout/hierarchy4"/>
    <dgm:cxn modelId="{A081910D-704A-4F37-A9B6-69FCC3E80273}" type="presParOf" srcId="{DC941AD4-77F7-471C-B8EA-AF79D280DBD6}" destId="{BC51A37F-2E05-433B-89A4-914BED54B1CF}" srcOrd="1" destOrd="0" presId="urn:microsoft.com/office/officeart/2005/8/layout/hierarchy4"/>
    <dgm:cxn modelId="{4E95E639-6283-4CFF-9457-74E7B22EE76A}" type="presParOf" srcId="{27EE427F-FAA7-4444-95EB-B3E364F07471}" destId="{4A792A5C-5370-4A49-9351-2B83086508AC}" srcOrd="1" destOrd="0" presId="urn:microsoft.com/office/officeart/2005/8/layout/hierarchy4"/>
    <dgm:cxn modelId="{32694CCC-5733-4A95-8D94-C41D3D0A1842}" type="presParOf" srcId="{27EE427F-FAA7-4444-95EB-B3E364F07471}" destId="{1B118F0A-52AE-4545-9884-1EB261B4A114}" srcOrd="2" destOrd="0" presId="urn:microsoft.com/office/officeart/2005/8/layout/hierarchy4"/>
    <dgm:cxn modelId="{8CF843F0-19B9-4D54-A59C-F2CD308C39BF}" type="presParOf" srcId="{1B118F0A-52AE-4545-9884-1EB261B4A114}" destId="{D6BEA90D-57D3-46D8-BFDF-D737C02B61A5}" srcOrd="0" destOrd="0" presId="urn:microsoft.com/office/officeart/2005/8/layout/hierarchy4"/>
    <dgm:cxn modelId="{6AC1BD4A-F9E7-4D40-82AD-1A5AFA230F32}" type="presParOf" srcId="{1B118F0A-52AE-4545-9884-1EB261B4A114}" destId="{87D7E8C2-B739-4C82-B981-EA611945DBBF}" srcOrd="1" destOrd="0" presId="urn:microsoft.com/office/officeart/2005/8/layout/hierarchy4"/>
    <dgm:cxn modelId="{225B1572-0C9A-426D-AC05-321543161103}" type="presParOf" srcId="{27EE427F-FAA7-4444-95EB-B3E364F07471}" destId="{E0CC8D2F-3B1F-4C7B-A8AE-376CABDCD8B5}" srcOrd="3" destOrd="0" presId="urn:microsoft.com/office/officeart/2005/8/layout/hierarchy4"/>
    <dgm:cxn modelId="{44EADBAE-FDA5-4DE5-B8BE-48F2EEE9641F}" type="presParOf" srcId="{27EE427F-FAA7-4444-95EB-B3E364F07471}" destId="{AB187745-AF05-43A9-8D8A-7F467AA2F7F1}" srcOrd="4" destOrd="0" presId="urn:microsoft.com/office/officeart/2005/8/layout/hierarchy4"/>
    <dgm:cxn modelId="{D595728F-9034-4EA9-92F6-01842C7CA9DC}" type="presParOf" srcId="{AB187745-AF05-43A9-8D8A-7F467AA2F7F1}" destId="{A05DEE7F-A02A-4243-82C8-BA7866B5F2B9}" srcOrd="0" destOrd="0" presId="urn:microsoft.com/office/officeart/2005/8/layout/hierarchy4"/>
    <dgm:cxn modelId="{13AF8B1B-C714-4BF4-9520-1D4493DE0A0D}" type="presParOf" srcId="{AB187745-AF05-43A9-8D8A-7F467AA2F7F1}" destId="{A39E8643-FDD1-42FB-AD1B-188D163981AE}" srcOrd="1" destOrd="0" presId="urn:microsoft.com/office/officeart/2005/8/layout/hierarchy4"/>
    <dgm:cxn modelId="{AC058089-16F0-4AEB-A514-9DC509A77DC5}" type="presParOf" srcId="{27EE427F-FAA7-4444-95EB-B3E364F07471}" destId="{DC333416-500E-45D0-9A8A-4799B8C7E9D6}" srcOrd="5" destOrd="0" presId="urn:microsoft.com/office/officeart/2005/8/layout/hierarchy4"/>
    <dgm:cxn modelId="{5BC8975C-1B55-4681-BF3F-9477BB3B5B14}" type="presParOf" srcId="{27EE427F-FAA7-4444-95EB-B3E364F07471}" destId="{E98FB606-8F97-42FC-959F-FE67637449D8}" srcOrd="6" destOrd="0" presId="urn:microsoft.com/office/officeart/2005/8/layout/hierarchy4"/>
    <dgm:cxn modelId="{BA9F0995-DDD7-4B7A-A379-D3D117448741}" type="presParOf" srcId="{E98FB606-8F97-42FC-959F-FE67637449D8}" destId="{CB2CDACB-C521-494A-AF0E-06E6E52B6B2A}" srcOrd="0" destOrd="0" presId="urn:microsoft.com/office/officeart/2005/8/layout/hierarchy4"/>
    <dgm:cxn modelId="{C8318EB1-8CEF-4375-9153-0ED47D09DED1}" type="presParOf" srcId="{E98FB606-8F97-42FC-959F-FE67637449D8}" destId="{698EA7BC-C88D-4E4C-AD4C-A9E065BE03A4}" srcOrd="1" destOrd="0" presId="urn:microsoft.com/office/officeart/2005/8/layout/hierarchy4"/>
    <dgm:cxn modelId="{3DD5C76C-FB76-4EAC-B7AC-D90F6C24DA0D}" type="presParOf" srcId="{27EE427F-FAA7-4444-95EB-B3E364F07471}" destId="{3F7D27A1-5B9B-4B49-9EDC-864A1CF06E43}" srcOrd="7" destOrd="0" presId="urn:microsoft.com/office/officeart/2005/8/layout/hierarchy4"/>
    <dgm:cxn modelId="{6ECEBE1B-960E-420C-9E06-E5D7D5BBC313}" type="presParOf" srcId="{27EE427F-FAA7-4444-95EB-B3E364F07471}" destId="{EA2ED769-B2F4-4ABE-9E0D-9072DA71870F}" srcOrd="8" destOrd="0" presId="urn:microsoft.com/office/officeart/2005/8/layout/hierarchy4"/>
    <dgm:cxn modelId="{2B909D52-2933-4F6A-BC8C-EB91DCB7BE44}" type="presParOf" srcId="{EA2ED769-B2F4-4ABE-9E0D-9072DA71870F}" destId="{99F6AF19-C3C7-425D-B6FB-2032DBF3A6C5}" srcOrd="0" destOrd="0" presId="urn:microsoft.com/office/officeart/2005/8/layout/hierarchy4"/>
    <dgm:cxn modelId="{890728B4-2D4C-4E0D-9A68-019D19AB05BF}" type="presParOf" srcId="{EA2ED769-B2F4-4ABE-9E0D-9072DA71870F}" destId="{0C78D2CF-0DE9-48D7-83AC-11B929997F2B}" srcOrd="1" destOrd="0" presId="urn:microsoft.com/office/officeart/2005/8/layout/hierarchy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F9FB86-1AFA-412A-9C2F-9275F50AB9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4811D2-AA18-4394-ADC2-F3D0460192A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vert="vert"/>
        <a:lstStyle/>
        <a:p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Методические рекомендации для учителя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«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Организация и проведение  уроков  самопознания в условиях дистанционного обучения»</a:t>
          </a:r>
          <a:endParaRPr lang="ru-RU" sz="2000" dirty="0">
            <a:solidFill>
              <a:schemeClr val="accent2">
                <a:lumMod val="50000"/>
              </a:schemeClr>
            </a:solidFill>
          </a:endParaRPr>
        </a:p>
      </dgm:t>
    </dgm:pt>
    <dgm:pt modelId="{F7400D83-9BAA-4F51-BB56-37D2428FBB1C}" type="parTrans" cxnId="{8AB56272-A9BB-4B1B-91A4-6666BD17A8F0}">
      <dgm:prSet/>
      <dgm:spPr/>
      <dgm:t>
        <a:bodyPr/>
        <a:lstStyle/>
        <a:p>
          <a:endParaRPr lang="ru-RU"/>
        </a:p>
      </dgm:t>
    </dgm:pt>
    <dgm:pt modelId="{F763E4A3-A365-4816-B634-6CE829AB7A67}" type="sibTrans" cxnId="{8AB56272-A9BB-4B1B-91A4-6666BD17A8F0}">
      <dgm:prSet/>
      <dgm:spPr/>
      <dgm:t>
        <a:bodyPr/>
        <a:lstStyle/>
        <a:p>
          <a:endParaRPr lang="ru-RU"/>
        </a:p>
      </dgm:t>
    </dgm:pt>
    <dgm:pt modelId="{40C8DC39-EF31-4A80-9CEC-297A6CC6815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постановка целей и  задач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6483869E-A7E0-47AC-9646-2EA9AE5D2E32}" type="parTrans" cxnId="{5C07B19F-79F2-4226-853F-D4E9303DE9F7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E1331B73-542E-49CB-82CE-3AC3CB0D3604}" type="sibTrans" cxnId="{5C07B19F-79F2-4226-853F-D4E9303DE9F7}">
      <dgm:prSet/>
      <dgm:spPr/>
      <dgm:t>
        <a:bodyPr/>
        <a:lstStyle/>
        <a:p>
          <a:endParaRPr lang="ru-RU"/>
        </a:p>
      </dgm:t>
    </dgm:pt>
    <dgm:pt modelId="{B441605B-AED4-449F-B3E6-21A3B0EF7126}">
      <dgm:prSet phldrT="[Текст]"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планирование уроков в условиях ДО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DD10B43A-4D2B-41E7-84B3-053070562B6C}" type="parTrans" cxnId="{2E57909C-7490-4B21-BF98-FC45670A908A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8E6E292-BE54-4DC0-A41D-46437F18CF92}" type="sibTrans" cxnId="{2E57909C-7490-4B21-BF98-FC45670A908A}">
      <dgm:prSet/>
      <dgm:spPr/>
      <dgm:t>
        <a:bodyPr/>
        <a:lstStyle/>
        <a:p>
          <a:endParaRPr lang="ru-RU"/>
        </a:p>
      </dgm:t>
    </dgm:pt>
    <dgm:pt modelId="{97FC079E-2840-48B4-988C-509C9C7A3C09}">
      <dgm:prSet phldrT="[Текст]"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методика создания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видеоуроков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7B2B3FF2-219B-4287-A50C-61EC359F0CAD}" type="parTrans" cxnId="{E9A96222-A6D9-411D-B751-3F99A9F2F678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8D39926-317A-40D1-A064-5774C9FE070A}" type="sibTrans" cxnId="{E9A96222-A6D9-411D-B751-3F99A9F2F678}">
      <dgm:prSet/>
      <dgm:spPr/>
      <dgm:t>
        <a:bodyPr/>
        <a:lstStyle/>
        <a:p>
          <a:endParaRPr lang="ru-RU"/>
        </a:p>
      </dgm:t>
    </dgm:pt>
    <dgm:pt modelId="{DF5DEB32-00E1-48B6-B772-D14760ADA71C}">
      <dgm:prSet phldrT="[Текст]"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особенности организации уроков самопознания в условиях ДО в соответствии с возрастными особенностями учащихся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3A4D222A-101C-4266-8DB8-7A3872F308BC}" type="parTrans" cxnId="{E8CF5CC8-0DB4-4706-8345-F4A4D21A55C7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86E5B9BA-B01D-431C-9934-B73EC28E216E}" type="sibTrans" cxnId="{E8CF5CC8-0DB4-4706-8345-F4A4D21A55C7}">
      <dgm:prSet/>
      <dgm:spPr/>
      <dgm:t>
        <a:bodyPr/>
        <a:lstStyle/>
        <a:p>
          <a:endParaRPr lang="ru-RU"/>
        </a:p>
      </dgm:t>
    </dgm:pt>
    <dgm:pt modelId="{EE7A4E74-E557-42F4-BAF2-C05DD4931B40}">
      <dgm:prSet phldrT="[Текст]"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организация проектной деятельности обучающихся в условиях ДО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0592031F-5719-419E-A8E7-4C2709583830}" type="parTrans" cxnId="{85C218ED-F548-441A-94BD-E3748E966C32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62B793CB-3E5F-4367-A474-82ADAA924EDE}" type="sibTrans" cxnId="{85C218ED-F548-441A-94BD-E3748E966C32}">
      <dgm:prSet/>
      <dgm:spPr/>
      <dgm:t>
        <a:bodyPr/>
        <a:lstStyle/>
        <a:p>
          <a:endParaRPr lang="ru-RU"/>
        </a:p>
      </dgm:t>
    </dgm:pt>
    <dgm:pt modelId="{4F4F3E21-49EE-406F-8FC6-EDC5BB5A7F40}" type="pres">
      <dgm:prSet presAssocID="{2EF9FB86-1AFA-412A-9C2F-9275F50AB9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561B93-32D9-4265-AB0B-AEFB59D633A9}" type="pres">
      <dgm:prSet presAssocID="{EE4811D2-AA18-4394-ADC2-F3D0460192A8}" presName="root1" presStyleCnt="0"/>
      <dgm:spPr/>
    </dgm:pt>
    <dgm:pt modelId="{5E6928F3-65AA-4D7C-8F97-EA263025ED1B}" type="pres">
      <dgm:prSet presAssocID="{EE4811D2-AA18-4394-ADC2-F3D0460192A8}" presName="LevelOneTextNode" presStyleLbl="node0" presStyleIdx="0" presStyleCnt="1" custScaleX="271517" custScaleY="33953" custLinFactNeighborX="9934" custLinFactNeighborY="-139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03CB87-5328-47F1-BFFF-B9D638D982AE}" type="pres">
      <dgm:prSet presAssocID="{EE4811D2-AA18-4394-ADC2-F3D0460192A8}" presName="level2hierChild" presStyleCnt="0"/>
      <dgm:spPr/>
    </dgm:pt>
    <dgm:pt modelId="{FCF9A31F-A515-448A-948B-71E105A0E8B6}" type="pres">
      <dgm:prSet presAssocID="{6483869E-A7E0-47AC-9646-2EA9AE5D2E32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347447B7-C6DC-41B5-8A08-609B9619C094}" type="pres">
      <dgm:prSet presAssocID="{6483869E-A7E0-47AC-9646-2EA9AE5D2E3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2366330-B277-4FFA-B03F-7917BBBE887D}" type="pres">
      <dgm:prSet presAssocID="{40C8DC39-EF31-4A80-9CEC-297A6CC68155}" presName="root2" presStyleCnt="0"/>
      <dgm:spPr/>
    </dgm:pt>
    <dgm:pt modelId="{BDF94084-12A4-4890-AB35-082E8E0C05EE}" type="pres">
      <dgm:prSet presAssocID="{40C8DC39-EF31-4A80-9CEC-297A6CC68155}" presName="LevelTwoTextNode" presStyleLbl="node2" presStyleIdx="0" presStyleCnt="5" custScaleY="37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A7EB27-01BC-4BFA-A494-20C1AF45F3A6}" type="pres">
      <dgm:prSet presAssocID="{40C8DC39-EF31-4A80-9CEC-297A6CC68155}" presName="level3hierChild" presStyleCnt="0"/>
      <dgm:spPr/>
    </dgm:pt>
    <dgm:pt modelId="{A534B7C7-05FC-4690-BE50-757A488B3FF6}" type="pres">
      <dgm:prSet presAssocID="{DD10B43A-4D2B-41E7-84B3-053070562B6C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9BC29E0A-A6B7-4BF0-83EE-917CBEFFF802}" type="pres">
      <dgm:prSet presAssocID="{DD10B43A-4D2B-41E7-84B3-053070562B6C}" presName="connTx" presStyleLbl="parChTrans1D2" presStyleIdx="1" presStyleCnt="5"/>
      <dgm:spPr/>
      <dgm:t>
        <a:bodyPr/>
        <a:lstStyle/>
        <a:p>
          <a:endParaRPr lang="ru-RU"/>
        </a:p>
      </dgm:t>
    </dgm:pt>
    <dgm:pt modelId="{B006F852-88E5-4F72-A2EC-C5952AECBD5E}" type="pres">
      <dgm:prSet presAssocID="{B441605B-AED4-449F-B3E6-21A3B0EF7126}" presName="root2" presStyleCnt="0"/>
      <dgm:spPr/>
    </dgm:pt>
    <dgm:pt modelId="{61B25600-236C-47BC-B425-AE2B488DE3E4}" type="pres">
      <dgm:prSet presAssocID="{B441605B-AED4-449F-B3E6-21A3B0EF7126}" presName="LevelTwoTextNode" presStyleLbl="node2" presStyleIdx="1" presStyleCnt="5" custScaleY="542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F74100-822F-4203-AD8A-29B76E1078BE}" type="pres">
      <dgm:prSet presAssocID="{B441605B-AED4-449F-B3E6-21A3B0EF7126}" presName="level3hierChild" presStyleCnt="0"/>
      <dgm:spPr/>
    </dgm:pt>
    <dgm:pt modelId="{4E7FA2AD-E34A-43BB-B50A-C1A7248C0798}" type="pres">
      <dgm:prSet presAssocID="{7B2B3FF2-219B-4287-A50C-61EC359F0CAD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18CCE099-55DD-492D-AD31-7E486BC02137}" type="pres">
      <dgm:prSet presAssocID="{7B2B3FF2-219B-4287-A50C-61EC359F0CA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5ABF5B1F-6C8B-4072-BC7A-0A330A92AEA1}" type="pres">
      <dgm:prSet presAssocID="{97FC079E-2840-48B4-988C-509C9C7A3C09}" presName="root2" presStyleCnt="0"/>
      <dgm:spPr/>
    </dgm:pt>
    <dgm:pt modelId="{AC10CEF6-9B8C-4D67-A322-0676CC501E4C}" type="pres">
      <dgm:prSet presAssocID="{97FC079E-2840-48B4-988C-509C9C7A3C09}" presName="LevelTwoTextNode" presStyleLbl="node2" presStyleIdx="2" presStyleCnt="5" custScaleY="45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B1D7F-9F0C-4A1F-9E0D-FE4FEAED6FC2}" type="pres">
      <dgm:prSet presAssocID="{97FC079E-2840-48B4-988C-509C9C7A3C09}" presName="level3hierChild" presStyleCnt="0"/>
      <dgm:spPr/>
    </dgm:pt>
    <dgm:pt modelId="{91BF6C7E-9CA6-4FF4-A228-ED7E5E584177}" type="pres">
      <dgm:prSet presAssocID="{3A4D222A-101C-4266-8DB8-7A3872F308BC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813E4269-7699-4BC8-B3A7-9B1C19A3B89F}" type="pres">
      <dgm:prSet presAssocID="{3A4D222A-101C-4266-8DB8-7A3872F308B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D81BA345-D663-4B05-9342-A9B772298B20}" type="pres">
      <dgm:prSet presAssocID="{DF5DEB32-00E1-48B6-B772-D14760ADA71C}" presName="root2" presStyleCnt="0"/>
      <dgm:spPr/>
    </dgm:pt>
    <dgm:pt modelId="{D1FFED2A-A6BA-43F1-BE22-CE68407EB005}" type="pres">
      <dgm:prSet presAssocID="{DF5DEB32-00E1-48B6-B772-D14760ADA71C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190E56-8991-4C79-BAD2-70A38A99E49F}" type="pres">
      <dgm:prSet presAssocID="{DF5DEB32-00E1-48B6-B772-D14760ADA71C}" presName="level3hierChild" presStyleCnt="0"/>
      <dgm:spPr/>
    </dgm:pt>
    <dgm:pt modelId="{4C67340C-F577-4784-AE68-D92EE9745E0D}" type="pres">
      <dgm:prSet presAssocID="{0592031F-5719-419E-A8E7-4C2709583830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BF1CF0F8-4824-409C-9794-1C5CD8D3E42D}" type="pres">
      <dgm:prSet presAssocID="{0592031F-5719-419E-A8E7-4C2709583830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3254411-9A20-46E7-B8C5-2E08FC2314BE}" type="pres">
      <dgm:prSet presAssocID="{EE7A4E74-E557-42F4-BAF2-C05DD4931B40}" presName="root2" presStyleCnt="0"/>
      <dgm:spPr/>
    </dgm:pt>
    <dgm:pt modelId="{6F4E28C6-DA60-4C81-AA69-FD860C97E86F}" type="pres">
      <dgm:prSet presAssocID="{EE7A4E74-E557-42F4-BAF2-C05DD4931B40}" presName="LevelTwoTextNode" presStyleLbl="node2" presStyleIdx="4" presStyleCnt="5" custScaleY="771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39E6D9-684A-4271-B740-5497DFEE0E80}" type="pres">
      <dgm:prSet presAssocID="{EE7A4E74-E557-42F4-BAF2-C05DD4931B40}" presName="level3hierChild" presStyleCnt="0"/>
      <dgm:spPr/>
    </dgm:pt>
  </dgm:ptLst>
  <dgm:cxnLst>
    <dgm:cxn modelId="{86D33F27-0755-4DFD-A81B-CC0A4647ED4C}" type="presOf" srcId="{3A4D222A-101C-4266-8DB8-7A3872F308BC}" destId="{813E4269-7699-4BC8-B3A7-9B1C19A3B89F}" srcOrd="1" destOrd="0" presId="urn:microsoft.com/office/officeart/2008/layout/HorizontalMultiLevelHierarchy"/>
    <dgm:cxn modelId="{9C081548-EFA9-456F-8FEE-93983F137EC6}" type="presOf" srcId="{40C8DC39-EF31-4A80-9CEC-297A6CC68155}" destId="{BDF94084-12A4-4890-AB35-082E8E0C05EE}" srcOrd="0" destOrd="0" presId="urn:microsoft.com/office/officeart/2008/layout/HorizontalMultiLevelHierarchy"/>
    <dgm:cxn modelId="{8AB56272-A9BB-4B1B-91A4-6666BD17A8F0}" srcId="{2EF9FB86-1AFA-412A-9C2F-9275F50AB9AC}" destId="{EE4811D2-AA18-4394-ADC2-F3D0460192A8}" srcOrd="0" destOrd="0" parTransId="{F7400D83-9BAA-4F51-BB56-37D2428FBB1C}" sibTransId="{F763E4A3-A365-4816-B634-6CE829AB7A67}"/>
    <dgm:cxn modelId="{91F59D72-52C4-40BD-9D6F-1407E043D63B}" type="presOf" srcId="{6483869E-A7E0-47AC-9646-2EA9AE5D2E32}" destId="{FCF9A31F-A515-448A-948B-71E105A0E8B6}" srcOrd="0" destOrd="0" presId="urn:microsoft.com/office/officeart/2008/layout/HorizontalMultiLevelHierarchy"/>
    <dgm:cxn modelId="{4D74B8DC-EE60-4316-A5D0-CD8A812B7630}" type="presOf" srcId="{97FC079E-2840-48B4-988C-509C9C7A3C09}" destId="{AC10CEF6-9B8C-4D67-A322-0676CC501E4C}" srcOrd="0" destOrd="0" presId="urn:microsoft.com/office/officeart/2008/layout/HorizontalMultiLevelHierarchy"/>
    <dgm:cxn modelId="{00D88E28-669C-4946-B28A-84B79686EDB9}" type="presOf" srcId="{DD10B43A-4D2B-41E7-84B3-053070562B6C}" destId="{A534B7C7-05FC-4690-BE50-757A488B3FF6}" srcOrd="0" destOrd="0" presId="urn:microsoft.com/office/officeart/2008/layout/HorizontalMultiLevelHierarchy"/>
    <dgm:cxn modelId="{565EEEC1-7720-4127-9D03-6A4359296909}" type="presOf" srcId="{EE4811D2-AA18-4394-ADC2-F3D0460192A8}" destId="{5E6928F3-65AA-4D7C-8F97-EA263025ED1B}" srcOrd="0" destOrd="0" presId="urn:microsoft.com/office/officeart/2008/layout/HorizontalMultiLevelHierarchy"/>
    <dgm:cxn modelId="{85C218ED-F548-441A-94BD-E3748E966C32}" srcId="{EE4811D2-AA18-4394-ADC2-F3D0460192A8}" destId="{EE7A4E74-E557-42F4-BAF2-C05DD4931B40}" srcOrd="4" destOrd="0" parTransId="{0592031F-5719-419E-A8E7-4C2709583830}" sibTransId="{62B793CB-3E5F-4367-A474-82ADAA924EDE}"/>
    <dgm:cxn modelId="{4FEBBBA9-43E5-44A1-A4B9-253DF769BE4E}" type="presOf" srcId="{7B2B3FF2-219B-4287-A50C-61EC359F0CAD}" destId="{4E7FA2AD-E34A-43BB-B50A-C1A7248C0798}" srcOrd="0" destOrd="0" presId="urn:microsoft.com/office/officeart/2008/layout/HorizontalMultiLevelHierarchy"/>
    <dgm:cxn modelId="{289A3F48-74D8-4175-B5A7-06FBC73CF265}" type="presOf" srcId="{EE7A4E74-E557-42F4-BAF2-C05DD4931B40}" destId="{6F4E28C6-DA60-4C81-AA69-FD860C97E86F}" srcOrd="0" destOrd="0" presId="urn:microsoft.com/office/officeart/2008/layout/HorizontalMultiLevelHierarchy"/>
    <dgm:cxn modelId="{9598A178-2C48-4F3C-8C77-6934E4D6CD91}" type="presOf" srcId="{0592031F-5719-419E-A8E7-4C2709583830}" destId="{BF1CF0F8-4824-409C-9794-1C5CD8D3E42D}" srcOrd="1" destOrd="0" presId="urn:microsoft.com/office/officeart/2008/layout/HorizontalMultiLevelHierarchy"/>
    <dgm:cxn modelId="{2E57909C-7490-4B21-BF98-FC45670A908A}" srcId="{EE4811D2-AA18-4394-ADC2-F3D0460192A8}" destId="{B441605B-AED4-449F-B3E6-21A3B0EF7126}" srcOrd="1" destOrd="0" parTransId="{DD10B43A-4D2B-41E7-84B3-053070562B6C}" sibTransId="{68E6E292-BE54-4DC0-A41D-46437F18CF92}"/>
    <dgm:cxn modelId="{E7858056-B554-449A-B97B-A62F0FCBB948}" type="presOf" srcId="{3A4D222A-101C-4266-8DB8-7A3872F308BC}" destId="{91BF6C7E-9CA6-4FF4-A228-ED7E5E584177}" srcOrd="0" destOrd="0" presId="urn:microsoft.com/office/officeart/2008/layout/HorizontalMultiLevelHierarchy"/>
    <dgm:cxn modelId="{E8CF5CC8-0DB4-4706-8345-F4A4D21A55C7}" srcId="{EE4811D2-AA18-4394-ADC2-F3D0460192A8}" destId="{DF5DEB32-00E1-48B6-B772-D14760ADA71C}" srcOrd="3" destOrd="0" parTransId="{3A4D222A-101C-4266-8DB8-7A3872F308BC}" sibTransId="{86E5B9BA-B01D-431C-9934-B73EC28E216E}"/>
    <dgm:cxn modelId="{8F011621-105F-4A60-91B2-D5D8565303FE}" type="presOf" srcId="{DD10B43A-4D2B-41E7-84B3-053070562B6C}" destId="{9BC29E0A-A6B7-4BF0-83EE-917CBEFFF802}" srcOrd="1" destOrd="0" presId="urn:microsoft.com/office/officeart/2008/layout/HorizontalMultiLevelHierarchy"/>
    <dgm:cxn modelId="{68C4AA95-5B0C-4950-B98B-08D7DE4FDED7}" type="presOf" srcId="{0592031F-5719-419E-A8E7-4C2709583830}" destId="{4C67340C-F577-4784-AE68-D92EE9745E0D}" srcOrd="0" destOrd="0" presId="urn:microsoft.com/office/officeart/2008/layout/HorizontalMultiLevelHierarchy"/>
    <dgm:cxn modelId="{57F714A2-3FD4-4527-8920-B0789C293D10}" type="presOf" srcId="{6483869E-A7E0-47AC-9646-2EA9AE5D2E32}" destId="{347447B7-C6DC-41B5-8A08-609B9619C094}" srcOrd="1" destOrd="0" presId="urn:microsoft.com/office/officeart/2008/layout/HorizontalMultiLevelHierarchy"/>
    <dgm:cxn modelId="{5C07B19F-79F2-4226-853F-D4E9303DE9F7}" srcId="{EE4811D2-AA18-4394-ADC2-F3D0460192A8}" destId="{40C8DC39-EF31-4A80-9CEC-297A6CC68155}" srcOrd="0" destOrd="0" parTransId="{6483869E-A7E0-47AC-9646-2EA9AE5D2E32}" sibTransId="{E1331B73-542E-49CB-82CE-3AC3CB0D3604}"/>
    <dgm:cxn modelId="{B4C52746-D836-4D39-832E-3B2159D042AF}" type="presOf" srcId="{7B2B3FF2-219B-4287-A50C-61EC359F0CAD}" destId="{18CCE099-55DD-492D-AD31-7E486BC02137}" srcOrd="1" destOrd="0" presId="urn:microsoft.com/office/officeart/2008/layout/HorizontalMultiLevelHierarchy"/>
    <dgm:cxn modelId="{E9A96222-A6D9-411D-B751-3F99A9F2F678}" srcId="{EE4811D2-AA18-4394-ADC2-F3D0460192A8}" destId="{97FC079E-2840-48B4-988C-509C9C7A3C09}" srcOrd="2" destOrd="0" parTransId="{7B2B3FF2-219B-4287-A50C-61EC359F0CAD}" sibTransId="{28D39926-317A-40D1-A064-5774C9FE070A}"/>
    <dgm:cxn modelId="{223C8AB4-4C2A-4F72-96DC-70A54C3A53C8}" type="presOf" srcId="{B441605B-AED4-449F-B3E6-21A3B0EF7126}" destId="{61B25600-236C-47BC-B425-AE2B488DE3E4}" srcOrd="0" destOrd="0" presId="urn:microsoft.com/office/officeart/2008/layout/HorizontalMultiLevelHierarchy"/>
    <dgm:cxn modelId="{3340493C-E9D2-4118-AC00-7459E2BD2BF9}" type="presOf" srcId="{DF5DEB32-00E1-48B6-B772-D14760ADA71C}" destId="{D1FFED2A-A6BA-43F1-BE22-CE68407EB005}" srcOrd="0" destOrd="0" presId="urn:microsoft.com/office/officeart/2008/layout/HorizontalMultiLevelHierarchy"/>
    <dgm:cxn modelId="{1A839EE1-CD1A-43AC-8F00-753FF2C634D3}" type="presOf" srcId="{2EF9FB86-1AFA-412A-9C2F-9275F50AB9AC}" destId="{4F4F3E21-49EE-406F-8FC6-EDC5BB5A7F40}" srcOrd="0" destOrd="0" presId="urn:microsoft.com/office/officeart/2008/layout/HorizontalMultiLevelHierarchy"/>
    <dgm:cxn modelId="{E32A2264-EE2F-4770-9376-4BB9A96D7A25}" type="presParOf" srcId="{4F4F3E21-49EE-406F-8FC6-EDC5BB5A7F40}" destId="{EB561B93-32D9-4265-AB0B-AEFB59D633A9}" srcOrd="0" destOrd="0" presId="urn:microsoft.com/office/officeart/2008/layout/HorizontalMultiLevelHierarchy"/>
    <dgm:cxn modelId="{9FB68601-D18E-4D50-AB80-EC20582AB206}" type="presParOf" srcId="{EB561B93-32D9-4265-AB0B-AEFB59D633A9}" destId="{5E6928F3-65AA-4D7C-8F97-EA263025ED1B}" srcOrd="0" destOrd="0" presId="urn:microsoft.com/office/officeart/2008/layout/HorizontalMultiLevelHierarchy"/>
    <dgm:cxn modelId="{35D867D0-CBE6-4488-A532-9E353D32EFAC}" type="presParOf" srcId="{EB561B93-32D9-4265-AB0B-AEFB59D633A9}" destId="{DF03CB87-5328-47F1-BFFF-B9D638D982AE}" srcOrd="1" destOrd="0" presId="urn:microsoft.com/office/officeart/2008/layout/HorizontalMultiLevelHierarchy"/>
    <dgm:cxn modelId="{FF302211-FCFA-4E45-AA6F-24562E37FDC4}" type="presParOf" srcId="{DF03CB87-5328-47F1-BFFF-B9D638D982AE}" destId="{FCF9A31F-A515-448A-948B-71E105A0E8B6}" srcOrd="0" destOrd="0" presId="urn:microsoft.com/office/officeart/2008/layout/HorizontalMultiLevelHierarchy"/>
    <dgm:cxn modelId="{BD2DD001-6F59-4B8F-8D8D-F78D30D0FA39}" type="presParOf" srcId="{FCF9A31F-A515-448A-948B-71E105A0E8B6}" destId="{347447B7-C6DC-41B5-8A08-609B9619C094}" srcOrd="0" destOrd="0" presId="urn:microsoft.com/office/officeart/2008/layout/HorizontalMultiLevelHierarchy"/>
    <dgm:cxn modelId="{7B8DAEA6-CEB4-4CB0-9462-D98EC97E8419}" type="presParOf" srcId="{DF03CB87-5328-47F1-BFFF-B9D638D982AE}" destId="{02366330-B277-4FFA-B03F-7917BBBE887D}" srcOrd="1" destOrd="0" presId="urn:microsoft.com/office/officeart/2008/layout/HorizontalMultiLevelHierarchy"/>
    <dgm:cxn modelId="{B2A85506-2378-4EA4-8AFA-0A2B1B1CDAC1}" type="presParOf" srcId="{02366330-B277-4FFA-B03F-7917BBBE887D}" destId="{BDF94084-12A4-4890-AB35-082E8E0C05EE}" srcOrd="0" destOrd="0" presId="urn:microsoft.com/office/officeart/2008/layout/HorizontalMultiLevelHierarchy"/>
    <dgm:cxn modelId="{C5C95241-E45A-4792-BC6C-FC95B8BCB2F1}" type="presParOf" srcId="{02366330-B277-4FFA-B03F-7917BBBE887D}" destId="{B4A7EB27-01BC-4BFA-A494-20C1AF45F3A6}" srcOrd="1" destOrd="0" presId="urn:microsoft.com/office/officeart/2008/layout/HorizontalMultiLevelHierarchy"/>
    <dgm:cxn modelId="{79D82155-1214-469B-A893-86F3B68BCBD2}" type="presParOf" srcId="{DF03CB87-5328-47F1-BFFF-B9D638D982AE}" destId="{A534B7C7-05FC-4690-BE50-757A488B3FF6}" srcOrd="2" destOrd="0" presId="urn:microsoft.com/office/officeart/2008/layout/HorizontalMultiLevelHierarchy"/>
    <dgm:cxn modelId="{6B61EC9D-EAB7-4429-8884-1F07CD0844A3}" type="presParOf" srcId="{A534B7C7-05FC-4690-BE50-757A488B3FF6}" destId="{9BC29E0A-A6B7-4BF0-83EE-917CBEFFF802}" srcOrd="0" destOrd="0" presId="urn:microsoft.com/office/officeart/2008/layout/HorizontalMultiLevelHierarchy"/>
    <dgm:cxn modelId="{327182BF-7A3B-471F-B2E8-A8DBFBCD0EFE}" type="presParOf" srcId="{DF03CB87-5328-47F1-BFFF-B9D638D982AE}" destId="{B006F852-88E5-4F72-A2EC-C5952AECBD5E}" srcOrd="3" destOrd="0" presId="urn:microsoft.com/office/officeart/2008/layout/HorizontalMultiLevelHierarchy"/>
    <dgm:cxn modelId="{320F6958-057C-44C2-832E-95AAF8EA77C2}" type="presParOf" srcId="{B006F852-88E5-4F72-A2EC-C5952AECBD5E}" destId="{61B25600-236C-47BC-B425-AE2B488DE3E4}" srcOrd="0" destOrd="0" presId="urn:microsoft.com/office/officeart/2008/layout/HorizontalMultiLevelHierarchy"/>
    <dgm:cxn modelId="{1F1FB740-99C0-4799-AE01-46769D9E3487}" type="presParOf" srcId="{B006F852-88E5-4F72-A2EC-C5952AECBD5E}" destId="{3CF74100-822F-4203-AD8A-29B76E1078BE}" srcOrd="1" destOrd="0" presId="urn:microsoft.com/office/officeart/2008/layout/HorizontalMultiLevelHierarchy"/>
    <dgm:cxn modelId="{A556FDEF-6046-4C3D-B349-96A3E410ADF6}" type="presParOf" srcId="{DF03CB87-5328-47F1-BFFF-B9D638D982AE}" destId="{4E7FA2AD-E34A-43BB-B50A-C1A7248C0798}" srcOrd="4" destOrd="0" presId="urn:microsoft.com/office/officeart/2008/layout/HorizontalMultiLevelHierarchy"/>
    <dgm:cxn modelId="{9BC265FB-AA1E-4D3E-B472-23A585062333}" type="presParOf" srcId="{4E7FA2AD-E34A-43BB-B50A-C1A7248C0798}" destId="{18CCE099-55DD-492D-AD31-7E486BC02137}" srcOrd="0" destOrd="0" presId="urn:microsoft.com/office/officeart/2008/layout/HorizontalMultiLevelHierarchy"/>
    <dgm:cxn modelId="{88BB6EDB-8C6D-4A08-87C1-A20FDD4CC253}" type="presParOf" srcId="{DF03CB87-5328-47F1-BFFF-B9D638D982AE}" destId="{5ABF5B1F-6C8B-4072-BC7A-0A330A92AEA1}" srcOrd="5" destOrd="0" presId="urn:microsoft.com/office/officeart/2008/layout/HorizontalMultiLevelHierarchy"/>
    <dgm:cxn modelId="{B8D42191-D25B-47F8-972B-DE7D84E0DBD2}" type="presParOf" srcId="{5ABF5B1F-6C8B-4072-BC7A-0A330A92AEA1}" destId="{AC10CEF6-9B8C-4D67-A322-0676CC501E4C}" srcOrd="0" destOrd="0" presId="urn:microsoft.com/office/officeart/2008/layout/HorizontalMultiLevelHierarchy"/>
    <dgm:cxn modelId="{59BCDBA8-07C2-4155-AB3F-887694BEB2B2}" type="presParOf" srcId="{5ABF5B1F-6C8B-4072-BC7A-0A330A92AEA1}" destId="{CDAB1D7F-9F0C-4A1F-9E0D-FE4FEAED6FC2}" srcOrd="1" destOrd="0" presId="urn:microsoft.com/office/officeart/2008/layout/HorizontalMultiLevelHierarchy"/>
    <dgm:cxn modelId="{CCECA992-495E-460F-8C9B-5C26BF588500}" type="presParOf" srcId="{DF03CB87-5328-47F1-BFFF-B9D638D982AE}" destId="{91BF6C7E-9CA6-4FF4-A228-ED7E5E584177}" srcOrd="6" destOrd="0" presId="urn:microsoft.com/office/officeart/2008/layout/HorizontalMultiLevelHierarchy"/>
    <dgm:cxn modelId="{DD1BA183-40F1-40A5-9D2E-AD607D119268}" type="presParOf" srcId="{91BF6C7E-9CA6-4FF4-A228-ED7E5E584177}" destId="{813E4269-7699-4BC8-B3A7-9B1C19A3B89F}" srcOrd="0" destOrd="0" presId="urn:microsoft.com/office/officeart/2008/layout/HorizontalMultiLevelHierarchy"/>
    <dgm:cxn modelId="{605B9D9A-9FB7-4792-861B-BE3818F0F5AC}" type="presParOf" srcId="{DF03CB87-5328-47F1-BFFF-B9D638D982AE}" destId="{D81BA345-D663-4B05-9342-A9B772298B20}" srcOrd="7" destOrd="0" presId="urn:microsoft.com/office/officeart/2008/layout/HorizontalMultiLevelHierarchy"/>
    <dgm:cxn modelId="{4C8600D4-A853-4F11-A0D7-0093EFD80BB9}" type="presParOf" srcId="{D81BA345-D663-4B05-9342-A9B772298B20}" destId="{D1FFED2A-A6BA-43F1-BE22-CE68407EB005}" srcOrd="0" destOrd="0" presId="urn:microsoft.com/office/officeart/2008/layout/HorizontalMultiLevelHierarchy"/>
    <dgm:cxn modelId="{A4285EBA-4FC2-421B-9452-2F56B706F3E3}" type="presParOf" srcId="{D81BA345-D663-4B05-9342-A9B772298B20}" destId="{02190E56-8991-4C79-BAD2-70A38A99E49F}" srcOrd="1" destOrd="0" presId="urn:microsoft.com/office/officeart/2008/layout/HorizontalMultiLevelHierarchy"/>
    <dgm:cxn modelId="{95B4DEE6-F9B6-4144-B5F4-E77B4703F3FD}" type="presParOf" srcId="{DF03CB87-5328-47F1-BFFF-B9D638D982AE}" destId="{4C67340C-F577-4784-AE68-D92EE9745E0D}" srcOrd="8" destOrd="0" presId="urn:microsoft.com/office/officeart/2008/layout/HorizontalMultiLevelHierarchy"/>
    <dgm:cxn modelId="{22E044FA-7DAF-4B85-B5AA-8DAC8478B18F}" type="presParOf" srcId="{4C67340C-F577-4784-AE68-D92EE9745E0D}" destId="{BF1CF0F8-4824-409C-9794-1C5CD8D3E42D}" srcOrd="0" destOrd="0" presId="urn:microsoft.com/office/officeart/2008/layout/HorizontalMultiLevelHierarchy"/>
    <dgm:cxn modelId="{0F050497-6AA8-4C24-9012-5A53F5CE5F77}" type="presParOf" srcId="{DF03CB87-5328-47F1-BFFF-B9D638D982AE}" destId="{A3254411-9A20-46E7-B8C5-2E08FC2314BE}" srcOrd="9" destOrd="0" presId="urn:microsoft.com/office/officeart/2008/layout/HorizontalMultiLevelHierarchy"/>
    <dgm:cxn modelId="{514BB4A0-F8B8-425E-AC33-0FA7D5A01A75}" type="presParOf" srcId="{A3254411-9A20-46E7-B8C5-2E08FC2314BE}" destId="{6F4E28C6-DA60-4C81-AA69-FD860C97E86F}" srcOrd="0" destOrd="0" presId="urn:microsoft.com/office/officeart/2008/layout/HorizontalMultiLevelHierarchy"/>
    <dgm:cxn modelId="{44DCEE7F-4244-42BD-8AA9-93400129C30A}" type="presParOf" srcId="{A3254411-9A20-46E7-B8C5-2E08FC2314BE}" destId="{3139E6D9-684A-4271-B740-5497DFEE0E80}" srcOrd="1" destOrd="0" presId="urn:microsoft.com/office/officeart/2008/layout/HorizontalMultiLevelHierarchy"/>
  </dgm:cxnLst>
  <dgm:bg>
    <a:solidFill>
      <a:schemeClr val="bg1">
        <a:lumMod val="85000"/>
      </a:schemeClr>
    </a:solidFill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F9FB86-1AFA-412A-9C2F-9275F50AB9A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F3E21-49EE-406F-8FC6-EDC5BB5A7F40}" type="pres">
      <dgm:prSet presAssocID="{2EF9FB86-1AFA-412A-9C2F-9275F50AB9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78D8E-9BEE-4940-9E98-A070B3816A07}" type="presOf" srcId="{2EF9FB86-1AFA-412A-9C2F-9275F50AB9AC}" destId="{4F4F3E21-49EE-406F-8FC6-EDC5BB5A7F40}" srcOrd="0" destOrd="0" presId="urn:microsoft.com/office/officeart/2008/layout/HorizontalMultiLevelHierarchy"/>
  </dgm:cxnLst>
  <dgm:bg>
    <a:solidFill>
      <a:schemeClr val="bg1">
        <a:lumMod val="85000"/>
      </a:schemeClr>
    </a:solidFill>
    <a:effectLst>
      <a:glow rad="63500">
        <a:schemeClr val="accent4">
          <a:satMod val="175000"/>
          <a:alpha val="40000"/>
        </a:schemeClr>
      </a:glow>
    </a:effectLst>
  </dgm:bg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50CD43-83B6-418F-8AA7-15AC2B6C9F54}" type="doc">
      <dgm:prSet loTypeId="urn:microsoft.com/office/officeart/2005/8/layout/process5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618636A-706E-46AA-B667-481939FA9FC3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С чего начать подготовку к урокам самопознания?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3842377F-5B45-4416-A357-C741B5786299}" type="parTrans" cxnId="{4724F990-0D1B-4064-86EE-48CDAACC4B20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FCF8F4A2-4256-44FE-84DF-059D7CFE665C}" type="sibTrans" cxnId="{4724F990-0D1B-4064-86EE-48CDAACC4B20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2D63D8BD-2789-487B-97D1-0E48B2AE9A94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Как работать </a:t>
          </a:r>
        </a:p>
        <a:p>
          <a:pPr rtl="0"/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с </a:t>
          </a:r>
          <a:r>
            <a:rPr kumimoji="0" lang="ru-RU" sz="1400" b="1" i="0" u="none" strike="noStrike" cap="none" normalizeH="0" baseline="0" dirty="0" err="1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видеоуроками</a:t>
          </a:r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?  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740A3B1C-AA20-419C-A099-73671F11D297}" type="parTrans" cxnId="{52157896-7635-47F9-98B5-410F08D10EFF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67C90205-CF72-45BB-BE83-9AA0C65BBE80}" type="sibTrans" cxnId="{52157896-7635-47F9-98B5-410F08D10EFF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7CA5AF1B-E8D0-41D9-8B4F-E0457C2B5006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>
            <a:spcAft>
              <a:spcPts val="0"/>
            </a:spcAft>
          </a:pPr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Как работать над цитатой, </a:t>
          </a:r>
        </a:p>
        <a:p>
          <a:pPr rtl="0">
            <a:spcAft>
              <a:spcPts val="0"/>
            </a:spcAft>
          </a:pPr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с  текстом? 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E10A8ADC-770D-4ED9-BBF2-5012DD83F11B}" type="parTrans" cxnId="{52F4E695-690D-4B7D-B17D-FF20293AB2CA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CE3991A4-E33D-474F-898F-8F0358A236B7}" type="sibTrans" cxnId="{52F4E695-690D-4B7D-B17D-FF20293AB2CA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D22B952C-F1EE-416E-BB5E-BB22F211790E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Как осуществить обратную связь, как поделиться выполненной работой?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9CB0F106-7233-4340-BBD8-AF7E352B96AF}" type="parTrans" cxnId="{DB6F1C8C-9E4E-49C6-B047-A2D8FD73F2FE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A434ED39-248E-4335-AFF2-7EF557454030}" type="sibTrans" cxnId="{DB6F1C8C-9E4E-49C6-B047-A2D8FD73F2FE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A69B13B1-51D5-44C2-91EC-E6931DAD3CE8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Как работать над проектом?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05DCD0DA-A16E-4656-AF66-1E5FD9296994}" type="parTrans" cxnId="{FCBB003C-42EC-42D3-BA43-E7C78FC5A374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21F281E1-25E9-41F8-8D4C-689184ED5145}" type="sibTrans" cxnId="{FCBB003C-42EC-42D3-BA43-E7C78FC5A374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6BA5DEAE-A807-48C2-8221-970E155C32EC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sz="1400" b="1" i="0" u="none" strike="noStrike" cap="none" normalizeH="0" baseline="0" dirty="0" smtClean="0">
              <a:ln/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Где брать информацию?</a:t>
          </a:r>
          <a:endParaRPr lang="ru-RU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868ED299-3596-46C3-8480-2BADE879C423}" type="parTrans" cxnId="{F13EA9FC-5CB6-40F0-BFC3-99F198EA65C5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A6AF715C-CE20-4503-AA9D-2F291E6BC483}" type="sibTrans" cxnId="{F13EA9FC-5CB6-40F0-BFC3-99F198EA65C5}">
      <dgm:prSet/>
      <dgm:spPr/>
      <dgm:t>
        <a:bodyPr/>
        <a:lstStyle/>
        <a:p>
          <a:endParaRPr lang="ru-RU" sz="1200">
            <a:solidFill>
              <a:srgbClr val="7030A0"/>
            </a:solidFill>
          </a:endParaRPr>
        </a:p>
      </dgm:t>
    </dgm:pt>
    <dgm:pt modelId="{380C279B-9B82-41A7-90A6-E2B23A9A219E}" type="pres">
      <dgm:prSet presAssocID="{1B50CD43-83B6-418F-8AA7-15AC2B6C9F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4A488A-9445-4568-8B08-7AC4800AA331}" type="pres">
      <dgm:prSet presAssocID="{4618636A-706E-46AA-B667-481939FA9FC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06B95-2B78-42F9-85BD-FCCE0613A17B}" type="pres">
      <dgm:prSet presAssocID="{FCF8F4A2-4256-44FE-84DF-059D7CFE665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9D892F11-0389-44A6-AE2F-0C9E81162834}" type="pres">
      <dgm:prSet presAssocID="{FCF8F4A2-4256-44FE-84DF-059D7CFE665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5C97434-1F51-41A4-A1A7-9E89E44901B0}" type="pres">
      <dgm:prSet presAssocID="{2D63D8BD-2789-487B-97D1-0E48B2AE9A94}" presName="node" presStyleLbl="node1" presStyleIdx="1" presStyleCnt="6" custLinFactNeighborX="59017" custLinFactNeighborY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A5F23-E07B-415E-BDB6-DA52BB947C25}" type="pres">
      <dgm:prSet presAssocID="{67C90205-CF72-45BB-BE83-9AA0C65BBE80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016AAD3-DD0D-4863-AC8C-391CBADDA3A4}" type="pres">
      <dgm:prSet presAssocID="{67C90205-CF72-45BB-BE83-9AA0C65BBE80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886CA5A-EAC8-47F2-8FEE-DD753B07FEA9}" type="pres">
      <dgm:prSet presAssocID="{7CA5AF1B-E8D0-41D9-8B4F-E0457C2B5006}" presName="node" presStyleLbl="node1" presStyleIdx="2" presStyleCnt="6" custLinFactX="2774" custLinFactNeighborX="100000" custLinFactNeighborY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CEB62-8C69-485A-B019-A7C4313CEF2B}" type="pres">
      <dgm:prSet presAssocID="{CE3991A4-E33D-474F-898F-8F0358A236B7}" presName="sibTrans" presStyleLbl="sibTrans2D1" presStyleIdx="2" presStyleCnt="5" custAng="21436411"/>
      <dgm:spPr/>
      <dgm:t>
        <a:bodyPr/>
        <a:lstStyle/>
        <a:p>
          <a:endParaRPr lang="ru-RU"/>
        </a:p>
      </dgm:t>
    </dgm:pt>
    <dgm:pt modelId="{B6A0F5DA-AF72-4C29-8289-466813DDE042}" type="pres">
      <dgm:prSet presAssocID="{CE3991A4-E33D-474F-898F-8F0358A236B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866AD73-5DF0-4A4E-A16D-1BCEAA3737D6}" type="pres">
      <dgm:prSet presAssocID="{D22B952C-F1EE-416E-BB5E-BB22F211790E}" presName="node" presStyleLbl="node1" presStyleIdx="3" presStyleCnt="6" custLinFactY="64745" custLinFactNeighborX="-4193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664B5-ECD0-4A7A-B056-8FB1127892FB}" type="pres">
      <dgm:prSet presAssocID="{A434ED39-248E-4335-AFF2-7EF55745403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FFDA86C-4E2E-404B-B29B-FD637583FE33}" type="pres">
      <dgm:prSet presAssocID="{A434ED39-248E-4335-AFF2-7EF55745403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D0FF249-74E7-44B6-B86F-DB54F0B7BF96}" type="pres">
      <dgm:prSet presAssocID="{A69B13B1-51D5-44C2-91EC-E6931DAD3CE8}" presName="node" presStyleLbl="node1" presStyleIdx="4" presStyleCnt="6" custLinFactX="-100000" custLinFactNeighborX="-120983" custLinFactNeighborY="-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05894-748E-46C1-8BD1-B9EFBFD822C0}" type="pres">
      <dgm:prSet presAssocID="{21F281E1-25E9-41F8-8D4C-689184ED5145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9BD695C-3866-4C11-810B-620F9925D420}" type="pres">
      <dgm:prSet presAssocID="{21F281E1-25E9-41F8-8D4C-689184ED514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C078D48-C8D0-4130-AA61-A4629F335829}" type="pres">
      <dgm:prSet presAssocID="{6BA5DEAE-A807-48C2-8221-970E155C32EC}" presName="node" presStyleLbl="node1" presStyleIdx="5" presStyleCnt="6" custLinFactX="-100000" custLinFactNeighborX="-178875" custLinFactNeighborY="13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1410BF-A8EB-4328-A30B-98E92B1E375A}" type="presOf" srcId="{67C90205-CF72-45BB-BE83-9AA0C65BBE80}" destId="{2016AAD3-DD0D-4863-AC8C-391CBADDA3A4}" srcOrd="1" destOrd="0" presId="urn:microsoft.com/office/officeart/2005/8/layout/process5"/>
    <dgm:cxn modelId="{B3B010F5-A7C4-424E-9213-C25027C680AF}" type="presOf" srcId="{21F281E1-25E9-41F8-8D4C-689184ED5145}" destId="{99BD695C-3866-4C11-810B-620F9925D420}" srcOrd="1" destOrd="0" presId="urn:microsoft.com/office/officeart/2005/8/layout/process5"/>
    <dgm:cxn modelId="{D3C279F6-36FB-4EE7-9F0D-80B9D2A25F69}" type="presOf" srcId="{CE3991A4-E33D-474F-898F-8F0358A236B7}" destId="{76DCEB62-8C69-485A-B019-A7C4313CEF2B}" srcOrd="0" destOrd="0" presId="urn:microsoft.com/office/officeart/2005/8/layout/process5"/>
    <dgm:cxn modelId="{52157896-7635-47F9-98B5-410F08D10EFF}" srcId="{1B50CD43-83B6-418F-8AA7-15AC2B6C9F54}" destId="{2D63D8BD-2789-487B-97D1-0E48B2AE9A94}" srcOrd="1" destOrd="0" parTransId="{740A3B1C-AA20-419C-A099-73671F11D297}" sibTransId="{67C90205-CF72-45BB-BE83-9AA0C65BBE80}"/>
    <dgm:cxn modelId="{8293734C-CB10-416F-BEDB-12500B38C909}" type="presOf" srcId="{21F281E1-25E9-41F8-8D4C-689184ED5145}" destId="{2CE05894-748E-46C1-8BD1-B9EFBFD822C0}" srcOrd="0" destOrd="0" presId="urn:microsoft.com/office/officeart/2005/8/layout/process5"/>
    <dgm:cxn modelId="{4D9813C4-B266-4650-BA6F-4FB1B7AFA44C}" type="presOf" srcId="{2D63D8BD-2789-487B-97D1-0E48B2AE9A94}" destId="{05C97434-1F51-41A4-A1A7-9E89E44901B0}" srcOrd="0" destOrd="0" presId="urn:microsoft.com/office/officeart/2005/8/layout/process5"/>
    <dgm:cxn modelId="{4476BE6B-E897-4CAE-BAC9-5008B4258A6C}" type="presOf" srcId="{7CA5AF1B-E8D0-41D9-8B4F-E0457C2B5006}" destId="{4886CA5A-EAC8-47F2-8FEE-DD753B07FEA9}" srcOrd="0" destOrd="0" presId="urn:microsoft.com/office/officeart/2005/8/layout/process5"/>
    <dgm:cxn modelId="{8908A4DA-FEBF-443F-8BA4-E8041F91BFE3}" type="presOf" srcId="{FCF8F4A2-4256-44FE-84DF-059D7CFE665C}" destId="{9D892F11-0389-44A6-AE2F-0C9E81162834}" srcOrd="1" destOrd="0" presId="urn:microsoft.com/office/officeart/2005/8/layout/process5"/>
    <dgm:cxn modelId="{DB6F1C8C-9E4E-49C6-B047-A2D8FD73F2FE}" srcId="{1B50CD43-83B6-418F-8AA7-15AC2B6C9F54}" destId="{D22B952C-F1EE-416E-BB5E-BB22F211790E}" srcOrd="3" destOrd="0" parTransId="{9CB0F106-7233-4340-BBD8-AF7E352B96AF}" sibTransId="{A434ED39-248E-4335-AFF2-7EF557454030}"/>
    <dgm:cxn modelId="{60F93A93-4B85-45A4-8580-84A8A3A539C8}" type="presOf" srcId="{A434ED39-248E-4335-AFF2-7EF557454030}" destId="{AFFDA86C-4E2E-404B-B29B-FD637583FE33}" srcOrd="1" destOrd="0" presId="urn:microsoft.com/office/officeart/2005/8/layout/process5"/>
    <dgm:cxn modelId="{851707EF-0E3F-4EDB-9757-757133967458}" type="presOf" srcId="{A434ED39-248E-4335-AFF2-7EF557454030}" destId="{DF1664B5-ECD0-4A7A-B056-8FB1127892FB}" srcOrd="0" destOrd="0" presId="urn:microsoft.com/office/officeart/2005/8/layout/process5"/>
    <dgm:cxn modelId="{660FEEAB-BD47-4502-89D5-CE31E8FA405C}" type="presOf" srcId="{67C90205-CF72-45BB-BE83-9AA0C65BBE80}" destId="{0BEA5F23-E07B-415E-BDB6-DA52BB947C25}" srcOrd="0" destOrd="0" presId="urn:microsoft.com/office/officeart/2005/8/layout/process5"/>
    <dgm:cxn modelId="{F13EA9FC-5CB6-40F0-BFC3-99F198EA65C5}" srcId="{1B50CD43-83B6-418F-8AA7-15AC2B6C9F54}" destId="{6BA5DEAE-A807-48C2-8221-970E155C32EC}" srcOrd="5" destOrd="0" parTransId="{868ED299-3596-46C3-8480-2BADE879C423}" sibTransId="{A6AF715C-CE20-4503-AA9D-2F291E6BC483}"/>
    <dgm:cxn modelId="{91D464E7-4EEB-444F-809F-BE9A048E9030}" type="presOf" srcId="{A69B13B1-51D5-44C2-91EC-E6931DAD3CE8}" destId="{9D0FF249-74E7-44B6-B86F-DB54F0B7BF96}" srcOrd="0" destOrd="0" presId="urn:microsoft.com/office/officeart/2005/8/layout/process5"/>
    <dgm:cxn modelId="{4724F990-0D1B-4064-86EE-48CDAACC4B20}" srcId="{1B50CD43-83B6-418F-8AA7-15AC2B6C9F54}" destId="{4618636A-706E-46AA-B667-481939FA9FC3}" srcOrd="0" destOrd="0" parTransId="{3842377F-5B45-4416-A357-C741B5786299}" sibTransId="{FCF8F4A2-4256-44FE-84DF-059D7CFE665C}"/>
    <dgm:cxn modelId="{4DA768A7-FDDA-46CE-92EC-D4C8A047B3BC}" type="presOf" srcId="{FCF8F4A2-4256-44FE-84DF-059D7CFE665C}" destId="{66506B95-2B78-42F9-85BD-FCCE0613A17B}" srcOrd="0" destOrd="0" presId="urn:microsoft.com/office/officeart/2005/8/layout/process5"/>
    <dgm:cxn modelId="{3036572F-2C51-4392-86D3-9F31B897C879}" type="presOf" srcId="{6BA5DEAE-A807-48C2-8221-970E155C32EC}" destId="{9C078D48-C8D0-4130-AA61-A4629F335829}" srcOrd="0" destOrd="0" presId="urn:microsoft.com/office/officeart/2005/8/layout/process5"/>
    <dgm:cxn modelId="{6F3E91F3-FE7F-4024-ABAB-DE539C523585}" type="presOf" srcId="{CE3991A4-E33D-474F-898F-8F0358A236B7}" destId="{B6A0F5DA-AF72-4C29-8289-466813DDE042}" srcOrd="1" destOrd="0" presId="urn:microsoft.com/office/officeart/2005/8/layout/process5"/>
    <dgm:cxn modelId="{2F785D58-FCD6-4C51-BADA-0E2EE3199078}" type="presOf" srcId="{4618636A-706E-46AA-B667-481939FA9FC3}" destId="{BB4A488A-9445-4568-8B08-7AC4800AA331}" srcOrd="0" destOrd="0" presId="urn:microsoft.com/office/officeart/2005/8/layout/process5"/>
    <dgm:cxn modelId="{52F4E695-690D-4B7D-B17D-FF20293AB2CA}" srcId="{1B50CD43-83B6-418F-8AA7-15AC2B6C9F54}" destId="{7CA5AF1B-E8D0-41D9-8B4F-E0457C2B5006}" srcOrd="2" destOrd="0" parTransId="{E10A8ADC-770D-4ED9-BBF2-5012DD83F11B}" sibTransId="{CE3991A4-E33D-474F-898F-8F0358A236B7}"/>
    <dgm:cxn modelId="{DF73885A-1A37-4AB7-834C-98BC1F7F1F0B}" type="presOf" srcId="{1B50CD43-83B6-418F-8AA7-15AC2B6C9F54}" destId="{380C279B-9B82-41A7-90A6-E2B23A9A219E}" srcOrd="0" destOrd="0" presId="urn:microsoft.com/office/officeart/2005/8/layout/process5"/>
    <dgm:cxn modelId="{FCBB003C-42EC-42D3-BA43-E7C78FC5A374}" srcId="{1B50CD43-83B6-418F-8AA7-15AC2B6C9F54}" destId="{A69B13B1-51D5-44C2-91EC-E6931DAD3CE8}" srcOrd="4" destOrd="0" parTransId="{05DCD0DA-A16E-4656-AF66-1E5FD9296994}" sibTransId="{21F281E1-25E9-41F8-8D4C-689184ED5145}"/>
    <dgm:cxn modelId="{5D63C3BF-D2D1-4114-AA55-BAFD9707C0C7}" type="presOf" srcId="{D22B952C-F1EE-416E-BB5E-BB22F211790E}" destId="{2866AD73-5DF0-4A4E-A16D-1BCEAA3737D6}" srcOrd="0" destOrd="0" presId="urn:microsoft.com/office/officeart/2005/8/layout/process5"/>
    <dgm:cxn modelId="{5D6FA938-41C3-45F0-BA99-E36527F117FF}" type="presParOf" srcId="{380C279B-9B82-41A7-90A6-E2B23A9A219E}" destId="{BB4A488A-9445-4568-8B08-7AC4800AA331}" srcOrd="0" destOrd="0" presId="urn:microsoft.com/office/officeart/2005/8/layout/process5"/>
    <dgm:cxn modelId="{A042AA93-DE1D-442F-A4B2-58FB29C6A9D5}" type="presParOf" srcId="{380C279B-9B82-41A7-90A6-E2B23A9A219E}" destId="{66506B95-2B78-42F9-85BD-FCCE0613A17B}" srcOrd="1" destOrd="0" presId="urn:microsoft.com/office/officeart/2005/8/layout/process5"/>
    <dgm:cxn modelId="{BFDD4983-2BD9-4682-8497-4D19EA0CAE11}" type="presParOf" srcId="{66506B95-2B78-42F9-85BD-FCCE0613A17B}" destId="{9D892F11-0389-44A6-AE2F-0C9E81162834}" srcOrd="0" destOrd="0" presId="urn:microsoft.com/office/officeart/2005/8/layout/process5"/>
    <dgm:cxn modelId="{197F5A0B-9337-4814-B967-0138769F6102}" type="presParOf" srcId="{380C279B-9B82-41A7-90A6-E2B23A9A219E}" destId="{05C97434-1F51-41A4-A1A7-9E89E44901B0}" srcOrd="2" destOrd="0" presId="urn:microsoft.com/office/officeart/2005/8/layout/process5"/>
    <dgm:cxn modelId="{56A9856C-EF1C-4083-8EAA-4C82E827E1AA}" type="presParOf" srcId="{380C279B-9B82-41A7-90A6-E2B23A9A219E}" destId="{0BEA5F23-E07B-415E-BDB6-DA52BB947C25}" srcOrd="3" destOrd="0" presId="urn:microsoft.com/office/officeart/2005/8/layout/process5"/>
    <dgm:cxn modelId="{8DAFD9B1-1A81-483E-934B-3E78CEF24669}" type="presParOf" srcId="{0BEA5F23-E07B-415E-BDB6-DA52BB947C25}" destId="{2016AAD3-DD0D-4863-AC8C-391CBADDA3A4}" srcOrd="0" destOrd="0" presId="urn:microsoft.com/office/officeart/2005/8/layout/process5"/>
    <dgm:cxn modelId="{977F6E83-7B9C-40AF-8572-BD6FAD7A172A}" type="presParOf" srcId="{380C279B-9B82-41A7-90A6-E2B23A9A219E}" destId="{4886CA5A-EAC8-47F2-8FEE-DD753B07FEA9}" srcOrd="4" destOrd="0" presId="urn:microsoft.com/office/officeart/2005/8/layout/process5"/>
    <dgm:cxn modelId="{CD6D597B-0D8B-4EB8-967C-80103C9072CB}" type="presParOf" srcId="{380C279B-9B82-41A7-90A6-E2B23A9A219E}" destId="{76DCEB62-8C69-485A-B019-A7C4313CEF2B}" srcOrd="5" destOrd="0" presId="urn:microsoft.com/office/officeart/2005/8/layout/process5"/>
    <dgm:cxn modelId="{8F3F19F9-79EA-4A57-A824-077E9E21F711}" type="presParOf" srcId="{76DCEB62-8C69-485A-B019-A7C4313CEF2B}" destId="{B6A0F5DA-AF72-4C29-8289-466813DDE042}" srcOrd="0" destOrd="0" presId="urn:microsoft.com/office/officeart/2005/8/layout/process5"/>
    <dgm:cxn modelId="{8353D334-2965-41E8-923E-5EE92B598510}" type="presParOf" srcId="{380C279B-9B82-41A7-90A6-E2B23A9A219E}" destId="{2866AD73-5DF0-4A4E-A16D-1BCEAA3737D6}" srcOrd="6" destOrd="0" presId="urn:microsoft.com/office/officeart/2005/8/layout/process5"/>
    <dgm:cxn modelId="{90261E54-B626-45C6-8B6E-D7386152B8AF}" type="presParOf" srcId="{380C279B-9B82-41A7-90A6-E2B23A9A219E}" destId="{DF1664B5-ECD0-4A7A-B056-8FB1127892FB}" srcOrd="7" destOrd="0" presId="urn:microsoft.com/office/officeart/2005/8/layout/process5"/>
    <dgm:cxn modelId="{8A360EE9-1CE2-448E-BA9E-24E7CEF49BAB}" type="presParOf" srcId="{DF1664B5-ECD0-4A7A-B056-8FB1127892FB}" destId="{AFFDA86C-4E2E-404B-B29B-FD637583FE33}" srcOrd="0" destOrd="0" presId="urn:microsoft.com/office/officeart/2005/8/layout/process5"/>
    <dgm:cxn modelId="{E15A74AA-EA67-498D-B226-EA99DA7B8913}" type="presParOf" srcId="{380C279B-9B82-41A7-90A6-E2B23A9A219E}" destId="{9D0FF249-74E7-44B6-B86F-DB54F0B7BF96}" srcOrd="8" destOrd="0" presId="urn:microsoft.com/office/officeart/2005/8/layout/process5"/>
    <dgm:cxn modelId="{8C93B8C5-C879-4C40-AB8E-80C7A96D0650}" type="presParOf" srcId="{380C279B-9B82-41A7-90A6-E2B23A9A219E}" destId="{2CE05894-748E-46C1-8BD1-B9EFBFD822C0}" srcOrd="9" destOrd="0" presId="urn:microsoft.com/office/officeart/2005/8/layout/process5"/>
    <dgm:cxn modelId="{BE067052-33D6-4F1D-81C0-21D60FD48E96}" type="presParOf" srcId="{2CE05894-748E-46C1-8BD1-B9EFBFD822C0}" destId="{99BD695C-3866-4C11-810B-620F9925D420}" srcOrd="0" destOrd="0" presId="urn:microsoft.com/office/officeart/2005/8/layout/process5"/>
    <dgm:cxn modelId="{2ED28A19-81A1-43ED-97F5-1F0A1E45B5B1}" type="presParOf" srcId="{380C279B-9B82-41A7-90A6-E2B23A9A219E}" destId="{9C078D48-C8D0-4130-AA61-A4629F335829}" srcOrd="10" destOrd="0" presId="urn:microsoft.com/office/officeart/2005/8/layout/process5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-533400"/>
          <a:ext cx="9144000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428596" y="285728"/>
          <a:ext cx="828680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-533400"/>
          <a:ext cx="9144000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-23664" y="0"/>
          <a:ext cx="9167664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-533400"/>
          <a:ext cx="9144000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28600" y="228600"/>
          <a:ext cx="8686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-533400"/>
          <a:ext cx="9144000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000504"/>
            <a:ext cx="3851275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-533400"/>
          <a:ext cx="9144000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143690" y="357166"/>
          <a:ext cx="900031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57422" y="3357562"/>
            <a:ext cx="4494221" cy="311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-533400"/>
          <a:ext cx="9144000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428604"/>
            <a:ext cx="7620021" cy="57210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-533400"/>
          <a:ext cx="9144000" cy="739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428596" y="500042"/>
          <a:ext cx="8286808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205</Words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Gulsara Kalieva</dc:creator>
  <cp:lastModifiedBy>Gulsara Kalieva</cp:lastModifiedBy>
  <cp:revision>24</cp:revision>
  <dcterms:created xsi:type="dcterms:W3CDTF">2020-08-23T13:50:51Z</dcterms:created>
  <dcterms:modified xsi:type="dcterms:W3CDTF">2020-08-24T02:52:07Z</dcterms:modified>
</cp:coreProperties>
</file>