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78" r:id="rId3"/>
    <p:sldId id="279" r:id="rId4"/>
    <p:sldId id="280" r:id="rId5"/>
    <p:sldId id="479" r:id="rId6"/>
    <p:sldId id="270" r:id="rId7"/>
    <p:sldId id="271" r:id="rId8"/>
    <p:sldId id="480" r:id="rId9"/>
    <p:sldId id="259" r:id="rId10"/>
    <p:sldId id="261" r:id="rId11"/>
    <p:sldId id="48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D2B3-B648-4080-B4BB-14C7A4F59E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605D-91C4-4084-A9E4-50019CB4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9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D2B3-B648-4080-B4BB-14C7A4F59E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605D-91C4-4084-A9E4-50019CB4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9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D2B3-B648-4080-B4BB-14C7A4F59E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605D-91C4-4084-A9E4-50019CB4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13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екст и картинка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15">
            <a:extLst>
              <a:ext uri="{FF2B5EF4-FFF2-40B4-BE49-F238E27FC236}">
                <a16:creationId xmlns:a16="http://schemas.microsoft.com/office/drawing/2014/main" id="{B09B51C6-60E4-4739-A0CD-824399EA084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49225" y="6496050"/>
            <a:ext cx="11915775" cy="276225"/>
            <a:chOff x="184878" y="6409189"/>
            <a:chExt cx="11470193" cy="27699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95082BD-A650-4AEF-B9C7-0F25F4A9A8C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0868081" y="6409189"/>
              <a:ext cx="78699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200">
                  <a:solidFill>
                    <a:schemeClr val="tx2"/>
                  </a:solidFill>
                </a:rPr>
                <a:t>talap.org</a:t>
              </a:r>
              <a:endParaRPr lang="ru-RU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4134A51-E13F-4E85-9B28-26BCA054DE89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84878" y="6409189"/>
              <a:ext cx="31525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defRPr/>
              </a:pPr>
              <a:r>
                <a:rPr lang="ru-RU" altLang="en-US" sz="1200">
                  <a:solidFill>
                    <a:schemeClr val="tx2"/>
                  </a:solidFill>
                  <a:latin typeface="Segoe UI" panose="020B0502040204020203" pitchFamily="34" charset="0"/>
                </a:rPr>
                <a:t>Центр прикладных исследований "</a:t>
              </a:r>
              <a:r>
                <a:rPr lang="en-US" altLang="en-US" sz="1200">
                  <a:solidFill>
                    <a:schemeClr val="tx2"/>
                  </a:solidFill>
                  <a:latin typeface="Segoe UI" panose="020B0502040204020203" pitchFamily="34" charset="0"/>
                </a:rPr>
                <a:t>TALAP"</a:t>
              </a:r>
              <a:endParaRPr lang="ru-RU" altLang="en-US" sz="1200">
                <a:solidFill>
                  <a:schemeClr val="tx2"/>
                </a:solidFill>
                <a:latin typeface="Segoe UI" panose="020B0502040204020203" pitchFamily="34" charset="0"/>
              </a:endParaRPr>
            </a:p>
          </p:txBody>
        </p:sp>
      </p:grpSp>
      <p:pic>
        <p:nvPicPr>
          <p:cNvPr id="10" name="Рисунок 13">
            <a:extLst>
              <a:ext uri="{FF2B5EF4-FFF2-40B4-BE49-F238E27FC236}">
                <a16:creationId xmlns:a16="http://schemas.microsoft.com/office/drawing/2014/main" id="{871A0A09-F0D6-4365-8DB4-0C9F263163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34938"/>
            <a:ext cx="1619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22">
            <a:extLst>
              <a:ext uri="{FF2B5EF4-FFF2-40B4-BE49-F238E27FC236}">
                <a16:creationId xmlns:a16="http://schemas.microsoft.com/office/drawing/2014/main" id="{B4071991-0E47-47D8-840A-36F3B9D9CAD9}"/>
              </a:ext>
            </a:extLst>
          </p:cNvPr>
          <p:cNvCxnSpPr/>
          <p:nvPr userDrawn="1"/>
        </p:nvCxnSpPr>
        <p:spPr>
          <a:xfrm>
            <a:off x="369888" y="1201738"/>
            <a:ext cx="0" cy="5241925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Рисунок 38"/>
          <p:cNvSpPr>
            <a:spLocks noGrp="1"/>
          </p:cNvSpPr>
          <p:nvPr>
            <p:ph type="pic" sz="quarter" idx="14"/>
          </p:nvPr>
        </p:nvSpPr>
        <p:spPr>
          <a:xfrm>
            <a:off x="636585" y="1201103"/>
            <a:ext cx="6698935" cy="4915218"/>
          </a:xfrm>
        </p:spPr>
        <p:txBody>
          <a:bodyPr rtlCol="0">
            <a:norm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5"/>
          </p:nvPr>
        </p:nvSpPr>
        <p:spPr>
          <a:xfrm>
            <a:off x="7508875" y="1201103"/>
            <a:ext cx="4068763" cy="491553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2021841" y="134206"/>
            <a:ext cx="9555797" cy="72824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24" name="Текст 13"/>
          <p:cNvSpPr>
            <a:spLocks noGrp="1" noChangeAspect="1"/>
          </p:cNvSpPr>
          <p:nvPr>
            <p:ph type="body" sz="quarter" idx="16"/>
          </p:nvPr>
        </p:nvSpPr>
        <p:spPr>
          <a:xfrm>
            <a:off x="636588" y="6157135"/>
            <a:ext cx="10941050" cy="285750"/>
          </a:xfrm>
        </p:spPr>
        <p:txBody>
          <a:bodyPr>
            <a:normAutofit/>
          </a:bodyPr>
          <a:lstStyle>
            <a:lvl5pPr marL="0" indent="0"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363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D2B3-B648-4080-B4BB-14C7A4F59E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605D-91C4-4084-A9E4-50019CB4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2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D2B3-B648-4080-B4BB-14C7A4F59E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605D-91C4-4084-A9E4-50019CB4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6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D2B3-B648-4080-B4BB-14C7A4F59E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605D-91C4-4084-A9E4-50019CB4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8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D2B3-B648-4080-B4BB-14C7A4F59E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605D-91C4-4084-A9E4-50019CB4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D2B3-B648-4080-B4BB-14C7A4F59E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605D-91C4-4084-A9E4-50019CB4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9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D2B3-B648-4080-B4BB-14C7A4F59E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605D-91C4-4084-A9E4-50019CB4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0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D2B3-B648-4080-B4BB-14C7A4F59E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605D-91C4-4084-A9E4-50019CB4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7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D2B3-B648-4080-B4BB-14C7A4F59E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605D-91C4-4084-A9E4-50019CB4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6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AD2B3-B648-4080-B4BB-14C7A4F59E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E605D-91C4-4084-A9E4-50019CB4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5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C76652-EC62-40BF-B740-7507D741F1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1787" y="1741337"/>
            <a:ext cx="5448730" cy="2387918"/>
          </a:xfrm>
        </p:spPr>
        <p:txBody>
          <a:bodyPr anchor="b">
            <a:normAutofit/>
          </a:bodyPr>
          <a:lstStyle/>
          <a:p>
            <a:r>
              <a:rPr lang="kk-KZ" sz="4000">
                <a:solidFill>
                  <a:schemeClr val="tx2"/>
                </a:solidFill>
              </a:rPr>
              <a:t>Зарубежный опыт по подготовке кадров для дошкольных организаций</a:t>
            </a:r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EC44AC-1A2C-4D52-9F78-96F5CF668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1" y="4200522"/>
            <a:ext cx="5449982" cy="682079"/>
          </a:xfrm>
        </p:spPr>
        <p:txBody>
          <a:bodyPr>
            <a:normAutofit/>
          </a:bodyPr>
          <a:lstStyle/>
          <a:p>
            <a:r>
              <a:rPr lang="kk-KZ" sz="1300" b="1">
                <a:solidFill>
                  <a:schemeClr val="tx2"/>
                </a:solidFill>
              </a:rPr>
              <a:t>Киикова Гаухар </a:t>
            </a:r>
            <a:r>
              <a:rPr lang="kk-KZ" sz="1300">
                <a:solidFill>
                  <a:schemeClr val="tx2"/>
                </a:solidFill>
              </a:rPr>
              <a:t>- Лидер команды по дошкольному образованию программы Ел Үміті, МА в области раннего детского развития</a:t>
            </a:r>
            <a:endParaRPr lang="en-US" sz="1300">
              <a:solidFill>
                <a:schemeClr val="tx2"/>
              </a:solidFill>
            </a:endParaRPr>
          </a:p>
        </p:txBody>
      </p:sp>
      <p:grpSp>
        <p:nvGrpSpPr>
          <p:cNvPr id="33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8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2013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6471-42E3-4CDB-B36C-8E02E0F1C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/>
                </a:solidFill>
              </a:rPr>
              <a:t>Профессиональные</a:t>
            </a:r>
            <a:r>
              <a:rPr lang="ru-RU" b="1" dirty="0"/>
              <a:t> </a:t>
            </a:r>
            <a:r>
              <a:rPr lang="ru-RU" sz="3600" b="1" dirty="0">
                <a:solidFill>
                  <a:schemeClr val="tx2"/>
                </a:solidFill>
              </a:rPr>
              <a:t>дисциплины в образовании периодов раннего детства и дошкольного 60 кр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FE886-E57D-49C4-AF7E-DFADEF7E1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05370"/>
            <a:ext cx="5181600" cy="4071593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tx2"/>
                </a:solidFill>
              </a:rPr>
              <a:t>Основы образования в раннем детстве 6 кр</a:t>
            </a:r>
          </a:p>
          <a:p>
            <a:r>
              <a:rPr lang="ru-RU" dirty="0">
                <a:solidFill>
                  <a:schemeClr val="tx2"/>
                </a:solidFill>
              </a:rPr>
              <a:t>Специальное образование в раннем детстве 3 кр </a:t>
            </a:r>
          </a:p>
          <a:p>
            <a:r>
              <a:rPr lang="ru-RU" dirty="0">
                <a:solidFill>
                  <a:schemeClr val="tx2"/>
                </a:solidFill>
              </a:rPr>
              <a:t>Образование и уход за детьми раннего возраста 3 кр</a:t>
            </a:r>
          </a:p>
          <a:p>
            <a:r>
              <a:rPr lang="ru-RU" dirty="0">
                <a:solidFill>
                  <a:schemeClr val="tx2"/>
                </a:solidFill>
              </a:rPr>
              <a:t>Педагогика в раннем детском образовании 3 кр</a:t>
            </a:r>
          </a:p>
          <a:p>
            <a:r>
              <a:rPr lang="ru-RU" dirty="0">
                <a:solidFill>
                  <a:schemeClr val="tx2"/>
                </a:solidFill>
              </a:rPr>
              <a:t>Педагогика в дошкольном образовании 7 кр (+практика)</a:t>
            </a:r>
          </a:p>
          <a:p>
            <a:r>
              <a:rPr lang="ru-RU" dirty="0">
                <a:solidFill>
                  <a:schemeClr val="tx2"/>
                </a:solidFill>
              </a:rPr>
              <a:t>Учебно-педагогическая поддержка 5 кр</a:t>
            </a:r>
          </a:p>
          <a:p>
            <a:r>
              <a:rPr lang="ru-RU" dirty="0">
                <a:solidFill>
                  <a:schemeClr val="tx2"/>
                </a:solidFill>
              </a:rPr>
              <a:t>Сотрудничество в сфере ДО 3 кр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638C0-8E37-48B1-AA76-D90025C3E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105370"/>
            <a:ext cx="5181600" cy="4351338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>
                <a:solidFill>
                  <a:schemeClr val="tx2"/>
                </a:solidFill>
              </a:rPr>
              <a:t>Музыкальное образование 4 кр</a:t>
            </a:r>
          </a:p>
          <a:p>
            <a:r>
              <a:rPr lang="ru-RU" sz="2600" dirty="0">
                <a:solidFill>
                  <a:schemeClr val="tx2"/>
                </a:solidFill>
              </a:rPr>
              <a:t>Здоровье и физическая культура 4 кр</a:t>
            </a:r>
          </a:p>
          <a:p>
            <a:r>
              <a:rPr lang="ru-RU" sz="2600" dirty="0">
                <a:solidFill>
                  <a:schemeClr val="tx2"/>
                </a:solidFill>
              </a:rPr>
              <a:t>ИЗО 4 кр</a:t>
            </a:r>
          </a:p>
          <a:p>
            <a:r>
              <a:rPr lang="ru-RU" sz="2600" dirty="0">
                <a:solidFill>
                  <a:schemeClr val="tx2"/>
                </a:solidFill>
              </a:rPr>
              <a:t>Введение в крафт, дизайн и технологии в образовании 4 кр</a:t>
            </a:r>
          </a:p>
          <a:p>
            <a:r>
              <a:rPr lang="ru-RU" sz="2600" dirty="0">
                <a:solidFill>
                  <a:schemeClr val="tx2"/>
                </a:solidFill>
              </a:rPr>
              <a:t>Учебно-педагогическая поддержка детей в развитии языка и навыков общения 5 кр</a:t>
            </a:r>
          </a:p>
          <a:p>
            <a:r>
              <a:rPr lang="ru-RU" sz="2600" dirty="0">
                <a:solidFill>
                  <a:schemeClr val="tx2"/>
                </a:solidFill>
              </a:rPr>
              <a:t>Изучение окружающей среды в раннем детстве и ДО 2 кр</a:t>
            </a:r>
          </a:p>
          <a:p>
            <a:r>
              <a:rPr lang="ru-RU" sz="2600" dirty="0">
                <a:solidFill>
                  <a:schemeClr val="tx2"/>
                </a:solidFill>
              </a:rPr>
              <a:t>Математика в раннем детстве и ДО 3 кр</a:t>
            </a:r>
          </a:p>
          <a:p>
            <a:r>
              <a:rPr lang="ru-RU" sz="2600" dirty="0">
                <a:solidFill>
                  <a:schemeClr val="tx2"/>
                </a:solidFill>
              </a:rPr>
              <a:t>Искусство, крафт и физкультура 3 кр</a:t>
            </a:r>
          </a:p>
        </p:txBody>
      </p:sp>
    </p:spTree>
    <p:extLst>
      <p:ext uri="{BB962C8B-B14F-4D97-AF65-F5344CB8AC3E}">
        <p14:creationId xmlns:p14="http://schemas.microsoft.com/office/powerpoint/2010/main" val="1154912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AEF3C4-290C-41F5-9451-86B7F2345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696" y="596348"/>
            <a:ext cx="5380600" cy="1032832"/>
          </a:xfrm>
        </p:spPr>
        <p:txBody>
          <a:bodyPr anchor="b">
            <a:normAutofit/>
          </a:bodyPr>
          <a:lstStyle/>
          <a:p>
            <a:r>
              <a:rPr lang="ru-RU" sz="3600" b="1" dirty="0">
                <a:solidFill>
                  <a:schemeClr val="tx2"/>
                </a:solidFill>
              </a:rPr>
              <a:t>США</a:t>
            </a:r>
            <a:endParaRPr lang="en-US" sz="3600" b="1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41EAD-4A91-4BAE-A33F-9208014E2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2377889"/>
            <a:ext cx="9342783" cy="3617009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Human Development and Family Sciences (Early Childhood Development) </a:t>
            </a:r>
            <a:r>
              <a:rPr lang="kk-KZ" sz="2400" dirty="0">
                <a:solidFill>
                  <a:schemeClr val="tx2"/>
                </a:solidFill>
              </a:rPr>
              <a:t>Раннее детское развитие</a:t>
            </a:r>
          </a:p>
          <a:p>
            <a:r>
              <a:rPr lang="en-US" sz="2400" dirty="0">
                <a:solidFill>
                  <a:schemeClr val="tx2"/>
                </a:solidFill>
              </a:rPr>
              <a:t>Early Childhood Education (</a:t>
            </a:r>
            <a:r>
              <a:rPr lang="ru-RU" sz="2400" dirty="0">
                <a:solidFill>
                  <a:schemeClr val="tx2"/>
                </a:solidFill>
              </a:rPr>
              <a:t>Раннее детское образование)</a:t>
            </a:r>
          </a:p>
          <a:p>
            <a:r>
              <a:rPr lang="ru-RU" sz="2400" dirty="0">
                <a:solidFill>
                  <a:schemeClr val="tx2"/>
                </a:solidFill>
              </a:rPr>
              <a:t>Бакалавриат, магистратура</a:t>
            </a:r>
          </a:p>
          <a:p>
            <a:r>
              <a:rPr lang="ru-RU" sz="2400" dirty="0">
                <a:solidFill>
                  <a:schemeClr val="tx2"/>
                </a:solidFill>
              </a:rPr>
              <a:t>Лаборатория развития ребенка</a:t>
            </a:r>
          </a:p>
          <a:p>
            <a:r>
              <a:rPr lang="ru-RU" sz="2400" dirty="0">
                <a:solidFill>
                  <a:schemeClr val="tx2"/>
                </a:solidFill>
              </a:rPr>
              <a:t>Гарвард, Высшая школа образования: профессиональный курс обучения для директоров, гос политиков, начальников управления ДО «Лидерство в раннем образовании»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65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D478CE-86C0-4222-8CC5-5FE72C45E998}"/>
              </a:ext>
            </a:extLst>
          </p:cNvPr>
          <p:cNvSpPr txBox="1"/>
          <p:nvPr/>
        </p:nvSpPr>
        <p:spPr>
          <a:xfrm>
            <a:off x="947738" y="429661"/>
            <a:ext cx="10313987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Высокая квалификация и статус воспитателя - тренд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 обеспечении качества ДВО в развитых странах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81BAA5F-9DEF-44B9-A174-0EBCB51EE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6713"/>
              </p:ext>
            </p:extLst>
          </p:nvPr>
        </p:nvGraphicFramePr>
        <p:xfrm>
          <a:off x="782638" y="1558925"/>
          <a:ext cx="10653712" cy="4602221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408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7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7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90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ОЭСР</a:t>
                      </a:r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Казахстан</a:t>
                      </a:r>
                    </a:p>
                  </a:txBody>
                  <a:tcPr marL="91452" marR="91452" marT="45704" marB="4570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7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/>
                        <a:t>1</a:t>
                      </a:r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образования воспитателя</a:t>
                      </a:r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 21 странах не ниже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бакалавра, в 4 - магистра</a:t>
                      </a:r>
                    </a:p>
                  </a:txBody>
                  <a:tcPr marL="18002" marR="18002" marT="45704" marB="457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33,6% воспитателей имеют специальность по ДВО (14,9% высшее, 18,7% </a:t>
                      </a:r>
                      <a:r>
                        <a:rPr lang="ru-RU" sz="1800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ТиПО</a:t>
                      </a:r>
                      <a:r>
                        <a:rPr lang="ru-RU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)1</a:t>
                      </a:r>
                    </a:p>
                  </a:txBody>
                  <a:tcPr marL="18000" marR="18000" marT="45704" marB="4570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/>
                        <a:t>2</a:t>
                      </a:r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2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Средняя заработная плата</a:t>
                      </a:r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$3,1 тыс. - 8</a:t>
                      </a:r>
                      <a:r>
                        <a:rPr lang="en-US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% от сред-ней зарплаты по ОЭСР2</a:t>
                      </a:r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51,4 тыс. </a:t>
                      </a:r>
                      <a:r>
                        <a:rPr lang="ru-RU" sz="1800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тг</a:t>
                      </a:r>
                      <a:r>
                        <a:rPr lang="ru-RU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 ($151) - 41% от средней зарплаты по РК3</a:t>
                      </a:r>
                    </a:p>
                  </a:txBody>
                  <a:tcPr marL="36000" marR="36000" marT="45704" marB="4570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/>
                        <a:t>3</a:t>
                      </a:r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2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Зарплата как доля (%) от </a:t>
                      </a:r>
                      <a:r>
                        <a:rPr lang="ru-RU" sz="2000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зарпла</a:t>
                      </a:r>
                      <a:r>
                        <a:rPr lang="ru-RU" sz="2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-ты учителя начальной школы</a:t>
                      </a:r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1452" marR="91452" marT="45704" marB="4570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/>
                        <a:t>4</a:t>
                      </a:r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2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Рост зарплаты за время карьеры</a:t>
                      </a:r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на 60%</a:t>
                      </a:r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на 30%</a:t>
                      </a:r>
                    </a:p>
                  </a:txBody>
                  <a:tcPr marL="91452" marR="91452" marT="45704" marB="4570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/>
                        <a:t>5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000" dirty="0"/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2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введения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2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 профессию</a:t>
                      </a:r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 19 странах (в 14  </a:t>
                      </a:r>
                      <a:r>
                        <a:rPr lang="ru-RU" sz="1800" kern="1200" noProof="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обяза</a:t>
                      </a:r>
                      <a:r>
                        <a:rPr lang="ru-RU" sz="18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-тельная, в 8 по - выбору ДО)</a:t>
                      </a:r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 регламентирована</a:t>
                      </a:r>
                    </a:p>
                  </a:txBody>
                  <a:tcPr marL="91452" marR="91452" marT="45704" marB="4570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0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/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000" dirty="0"/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2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Соотношение воспитатель:ребенок</a:t>
                      </a:r>
                    </a:p>
                  </a:txBody>
                  <a:tcPr marL="72009" marR="36004" marT="45704" marB="457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1:7 (для детей 2-х лет),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1:18 (для детей 3-4 лет)</a:t>
                      </a:r>
                    </a:p>
                  </a:txBody>
                  <a:tcPr marL="91452" marR="91452" marT="45704" marB="4570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1:25 (наполняемость групп детьми 1-6 лет)4</a:t>
                      </a:r>
                    </a:p>
                  </a:txBody>
                  <a:tcPr marL="91452" marR="91452" marT="45704" marB="45704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51DCF71-6130-4B5B-9A80-A07572901095}"/>
              </a:ext>
            </a:extLst>
          </p:cNvPr>
          <p:cNvSpPr/>
          <p:nvPr/>
        </p:nvSpPr>
        <p:spPr>
          <a:xfrm>
            <a:off x="706438" y="6178550"/>
            <a:ext cx="10731500" cy="34925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baseline="30000" dirty="0">
                <a:solidFill>
                  <a:prstClr val="black"/>
                </a:solidFill>
              </a:rPr>
              <a:t>1</a:t>
            </a:r>
            <a:r>
              <a:rPr lang="ru-RU" sz="800" b="1" dirty="0">
                <a:solidFill>
                  <a:prstClr val="black"/>
                </a:solidFill>
              </a:rPr>
              <a:t> </a:t>
            </a:r>
            <a:r>
              <a:rPr lang="ru-RU" sz="800" dirty="0">
                <a:solidFill>
                  <a:prstClr val="black"/>
                </a:solidFill>
              </a:rPr>
              <a:t>НОБД 2017.</a:t>
            </a:r>
            <a:r>
              <a:rPr lang="ru-RU" sz="800" b="1" dirty="0">
                <a:solidFill>
                  <a:prstClr val="black"/>
                </a:solidFill>
              </a:rPr>
              <a:t> </a:t>
            </a:r>
            <a:r>
              <a:rPr lang="ru-RU" sz="800" dirty="0">
                <a:solidFill>
                  <a:prstClr val="black"/>
                </a:solidFill>
              </a:rPr>
              <a:t>В 2016/17 уч. г. из 90 671 педагогов ДВО 13510 имеют высшее образование в ДВО,  16924 имеют </a:t>
            </a:r>
            <a:r>
              <a:rPr lang="ru-RU" sz="800" dirty="0" err="1">
                <a:solidFill>
                  <a:prstClr val="black"/>
                </a:solidFill>
              </a:rPr>
              <a:t>ТиПО</a:t>
            </a:r>
            <a:r>
              <a:rPr lang="ru-RU" sz="800" dirty="0">
                <a:solidFill>
                  <a:prstClr val="black"/>
                </a:solidFill>
              </a:rPr>
              <a:t>. в ДВО;  </a:t>
            </a:r>
            <a:r>
              <a:rPr lang="ru-RU" sz="800" b="1" baseline="30000" dirty="0">
                <a:solidFill>
                  <a:prstClr val="black"/>
                </a:solidFill>
              </a:rPr>
              <a:t>2</a:t>
            </a:r>
            <a:r>
              <a:rPr lang="ru-RU" sz="800" b="1" dirty="0">
                <a:solidFill>
                  <a:prstClr val="black"/>
                </a:solidFill>
              </a:rPr>
              <a:t> </a:t>
            </a:r>
            <a:r>
              <a:rPr lang="en-US" sz="800" dirty="0">
                <a:solidFill>
                  <a:prstClr val="black"/>
                </a:solidFill>
              </a:rPr>
              <a:t>OECD (2014), Indicator D3: How much are teachers paid?</a:t>
            </a:r>
            <a:r>
              <a:rPr lang="ru-RU" sz="800" dirty="0">
                <a:solidFill>
                  <a:prstClr val="black"/>
                </a:solidFill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</a:rPr>
              <a:t> </a:t>
            </a:r>
            <a:r>
              <a:rPr lang="ru-RU" sz="800" b="1" baseline="30000" dirty="0">
                <a:solidFill>
                  <a:prstClr val="black"/>
                </a:solidFill>
              </a:rPr>
              <a:t>3 </a:t>
            </a:r>
            <a:r>
              <a:rPr lang="ru-RU" sz="800" dirty="0">
                <a:solidFill>
                  <a:prstClr val="black"/>
                </a:solidFill>
              </a:rPr>
              <a:t>Данные Комитета статистики Министерства нац. экономики РК за 2015 г.; </a:t>
            </a:r>
            <a:r>
              <a:rPr lang="ru-RU" sz="800" b="1" baseline="30000" dirty="0">
                <a:solidFill>
                  <a:prstClr val="black"/>
                </a:solidFill>
              </a:rPr>
              <a:t>4 </a:t>
            </a:r>
            <a:r>
              <a:rPr lang="ru-RU" sz="800" dirty="0">
                <a:solidFill>
                  <a:prstClr val="black"/>
                </a:solidFill>
              </a:rPr>
              <a:t>Национальный доклад о состоянии и развитии системы образования РК (по итогам 2014 года). - Астана, 2015.</a:t>
            </a:r>
          </a:p>
        </p:txBody>
      </p:sp>
      <p:sp>
        <p:nvSpPr>
          <p:cNvPr id="60462" name="Номер слайда 6">
            <a:extLst>
              <a:ext uri="{FF2B5EF4-FFF2-40B4-BE49-F238E27FC236}">
                <a16:creationId xmlns:a16="http://schemas.microsoft.com/office/drawing/2014/main" id="{D053ABCF-7FCD-4A86-B6B8-076B53936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C68D24D-EC3A-474C-9542-4DBF8D58ED80}" type="slidenum">
              <a:rPr lang="ru-RU" altLang="ru-RU" sz="1200" smtClean="0"/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A8A3D8-6A8A-4F14-8EB7-646B275DA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452438"/>
            <a:ext cx="10882313" cy="108267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tx2"/>
                </a:solidFill>
              </a:rPr>
              <a:t>Высшее образование является требованием к уровню квалификации педагогов ДВО во многих странах ОЭСР</a:t>
            </a:r>
            <a:r>
              <a:rPr lang="kk-KZ" sz="3200" baseline="30000" dirty="0">
                <a:latin typeface="+mn-lt"/>
              </a:rPr>
              <a:t>1</a:t>
            </a:r>
            <a:endParaRPr lang="ru-RU" sz="3200" baseline="30000" dirty="0">
              <a:latin typeface="+mn-lt"/>
            </a:endParaRPr>
          </a:p>
        </p:txBody>
      </p:sp>
      <p:sp>
        <p:nvSpPr>
          <p:cNvPr id="61453" name="Номер слайда 2">
            <a:extLst>
              <a:ext uri="{FF2B5EF4-FFF2-40B4-BE49-F238E27FC236}">
                <a16:creationId xmlns:a16="http://schemas.microsoft.com/office/drawing/2014/main" id="{8A29A68C-C555-424D-867F-749F7A98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097531B-65ED-4CA7-AEEB-2AE31226A864}" type="slidenum">
              <a:rPr lang="ru-RU" altLang="ru-RU" sz="1200" smtClean="0"/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/>
          </a:p>
        </p:txBody>
      </p:sp>
      <p:sp>
        <p:nvSpPr>
          <p:cNvPr id="61443" name="TextBox 5">
            <a:extLst>
              <a:ext uri="{FF2B5EF4-FFF2-40B4-BE49-F238E27FC236}">
                <a16:creationId xmlns:a16="http://schemas.microsoft.com/office/drawing/2014/main" id="{770654C5-F965-402C-9166-5EA3BD35C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363" y="1793875"/>
            <a:ext cx="53387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chemeClr val="tx2"/>
                </a:solidFill>
                <a:latin typeface="+mn-lt"/>
              </a:rPr>
              <a:t>В 21 стране ОЭСР (Финляндия, Норвегия, Швеция и др.) педагоги обязаны иметь как минимум степень бакалавра</a:t>
            </a:r>
            <a:endParaRPr lang="kk-KZ" altLang="ru-RU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1444" name="TextBox 6">
            <a:extLst>
              <a:ext uri="{FF2B5EF4-FFF2-40B4-BE49-F238E27FC236}">
                <a16:creationId xmlns:a16="http://schemas.microsoft.com/office/drawing/2014/main" id="{3F120093-1402-495F-B8C3-E61AF26EA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3633788"/>
            <a:ext cx="51990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2400" dirty="0">
                <a:solidFill>
                  <a:schemeClr val="tx2"/>
                </a:solidFill>
                <a:latin typeface="+mn-lt"/>
              </a:rPr>
              <a:t>В 4 странах (Англия, Франции, Исландии, Италии) педагоги обязаны получить степень магистра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6EADBB-5B29-42C0-AD0D-6BF045D3BCCB}"/>
              </a:ext>
            </a:extLst>
          </p:cNvPr>
          <p:cNvSpPr txBox="1"/>
          <p:nvPr/>
        </p:nvSpPr>
        <p:spPr>
          <a:xfrm>
            <a:off x="857250" y="6232525"/>
            <a:ext cx="22113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aseline="30000" dirty="0">
                <a:latin typeface="+mj-lt"/>
              </a:rPr>
              <a:t>1</a:t>
            </a:r>
            <a:r>
              <a:rPr lang="kk-KZ" sz="800" dirty="0">
                <a:latin typeface="+mj-lt"/>
              </a:rPr>
              <a:t> </a:t>
            </a:r>
            <a:r>
              <a:rPr lang="en-US" sz="800" dirty="0">
                <a:latin typeface="+mj-lt"/>
              </a:rPr>
              <a:t>OECD. (2014). Education at a glance 2014</a:t>
            </a:r>
            <a:r>
              <a:rPr lang="ru-RU" sz="800" dirty="0">
                <a:latin typeface="+mj-lt"/>
              </a:rPr>
              <a:t>.</a:t>
            </a:r>
            <a:r>
              <a:rPr lang="en-US" sz="800" dirty="0">
                <a:latin typeface="+mj-lt"/>
              </a:rPr>
              <a:t> Paris.</a:t>
            </a:r>
            <a:endParaRPr lang="ru-RU" sz="800" dirty="0">
              <a:latin typeface="+mj-lt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D29942E-1B29-4C9B-9666-96936D4CEB5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33820" t="5243" r="35917" b="17903"/>
          <a:stretch/>
        </p:blipFill>
        <p:spPr>
          <a:xfrm>
            <a:off x="829415" y="3704409"/>
            <a:ext cx="670772" cy="1568231"/>
          </a:xfrm>
          <a:prstGeom prst="rect">
            <a:avLst/>
          </a:prstGeom>
        </p:spPr>
      </p:pic>
      <p:pic>
        <p:nvPicPr>
          <p:cNvPr id="10" name="Picture 2" descr="C:\Users\Администратор\Downloads\noun_117285_cc.png">
            <a:extLst>
              <a:ext uri="{FF2B5EF4-FFF2-40B4-BE49-F238E27FC236}">
                <a16:creationId xmlns:a16="http://schemas.microsoft.com/office/drawing/2014/main" id="{404A7D2E-ADB6-4C45-B098-37B4EE27C0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1308" t="2541" r="17880" b="17038"/>
          <a:stretch/>
        </p:blipFill>
        <p:spPr bwMode="auto">
          <a:xfrm>
            <a:off x="888556" y="2019040"/>
            <a:ext cx="840691" cy="1111770"/>
          </a:xfrm>
          <a:prstGeom prst="rect">
            <a:avLst/>
          </a:prstGeom>
          <a:noFill/>
        </p:spPr>
      </p:pic>
      <p:sp>
        <p:nvSpPr>
          <p:cNvPr id="11" name="Равнобедренный треугольник 10">
            <a:extLst>
              <a:ext uri="{FF2B5EF4-FFF2-40B4-BE49-F238E27FC236}">
                <a16:creationId xmlns:a16="http://schemas.microsoft.com/office/drawing/2014/main" id="{DA8C0F0A-1BF1-4FE7-A089-443AFC8B28C7}"/>
              </a:ext>
            </a:extLst>
          </p:cNvPr>
          <p:cNvSpPr/>
          <p:nvPr/>
        </p:nvSpPr>
        <p:spPr>
          <a:xfrm rot="5400000">
            <a:off x="3219450" y="5502276"/>
            <a:ext cx="185737" cy="227012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Равнобедренный треугольник 11">
            <a:extLst>
              <a:ext uri="{FF2B5EF4-FFF2-40B4-BE49-F238E27FC236}">
                <a16:creationId xmlns:a16="http://schemas.microsoft.com/office/drawing/2014/main" id="{DA06AA75-FB17-41F8-B733-3BBD97BEAE6F}"/>
              </a:ext>
            </a:extLst>
          </p:cNvPr>
          <p:cNvSpPr/>
          <p:nvPr/>
        </p:nvSpPr>
        <p:spPr>
          <a:xfrm rot="5400000">
            <a:off x="3220244" y="5898357"/>
            <a:ext cx="185737" cy="2286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50" name="TextBox 12">
            <a:extLst>
              <a:ext uri="{FF2B5EF4-FFF2-40B4-BE49-F238E27FC236}">
                <a16:creationId xmlns:a16="http://schemas.microsoft.com/office/drawing/2014/main" id="{F8BD9352-4ADE-4BBF-84DD-8DA1D52A8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813" y="5345113"/>
            <a:ext cx="76995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dirty="0">
                <a:solidFill>
                  <a:schemeClr val="tx2"/>
                </a:solidFill>
                <a:latin typeface="+mn-lt"/>
              </a:rPr>
              <a:t>Страны Европы, где требуется степень бакалавра</a:t>
            </a:r>
            <a:endParaRPr lang="kk-KZ" altLang="ru-RU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1451" name="TextBox 13">
            <a:extLst>
              <a:ext uri="{FF2B5EF4-FFF2-40B4-BE49-F238E27FC236}">
                <a16:creationId xmlns:a16="http://schemas.microsoft.com/office/drawing/2014/main" id="{BFB5172D-D4F1-4AF8-A554-E8AF0EB01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2038" y="5770563"/>
            <a:ext cx="7500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dirty="0">
                <a:solidFill>
                  <a:schemeClr val="tx2"/>
                </a:solidFill>
                <a:latin typeface="+mn-lt"/>
              </a:rPr>
              <a:t>Страны Европы, где требуется степень магистра</a:t>
            </a:r>
            <a:endParaRPr lang="kk-KZ" altLang="ru-RU" dirty="0">
              <a:solidFill>
                <a:schemeClr val="tx2"/>
              </a:solidFill>
              <a:latin typeface="+mn-lt"/>
            </a:endParaRPr>
          </a:p>
        </p:txBody>
      </p:sp>
      <p:grpSp>
        <p:nvGrpSpPr>
          <p:cNvPr id="61452" name="Группа 114">
            <a:extLst>
              <a:ext uri="{FF2B5EF4-FFF2-40B4-BE49-F238E27FC236}">
                <a16:creationId xmlns:a16="http://schemas.microsoft.com/office/drawing/2014/main" id="{0AF1AB13-BEB6-487A-A631-B2AA4CD3CE26}"/>
              </a:ext>
            </a:extLst>
          </p:cNvPr>
          <p:cNvGrpSpPr>
            <a:grpSpLocks/>
          </p:cNvGrpSpPr>
          <p:nvPr/>
        </p:nvGrpSpPr>
        <p:grpSpPr bwMode="auto">
          <a:xfrm>
            <a:off x="6715125" y="1725613"/>
            <a:ext cx="4486275" cy="3608387"/>
            <a:chOff x="4818890" y="1820469"/>
            <a:chExt cx="3684371" cy="3466144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508B25E-88C3-4DEC-BE03-B7E393CB76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06" y="4444857"/>
              <a:ext cx="1088623" cy="770085"/>
            </a:xfrm>
            <a:custGeom>
              <a:avLst/>
              <a:gdLst>
                <a:gd name="T0" fmla="*/ 1154 w 1205"/>
                <a:gd name="T1" fmla="*/ 336 h 952"/>
                <a:gd name="T2" fmla="*/ 1036 w 1205"/>
                <a:gd name="T3" fmla="*/ 296 h 952"/>
                <a:gd name="T4" fmla="*/ 910 w 1205"/>
                <a:gd name="T5" fmla="*/ 280 h 952"/>
                <a:gd name="T6" fmla="*/ 859 w 1205"/>
                <a:gd name="T7" fmla="*/ 232 h 952"/>
                <a:gd name="T8" fmla="*/ 784 w 1205"/>
                <a:gd name="T9" fmla="*/ 192 h 952"/>
                <a:gd name="T10" fmla="*/ 716 w 1205"/>
                <a:gd name="T11" fmla="*/ 144 h 952"/>
                <a:gd name="T12" fmla="*/ 666 w 1205"/>
                <a:gd name="T13" fmla="*/ 136 h 952"/>
                <a:gd name="T14" fmla="*/ 598 w 1205"/>
                <a:gd name="T15" fmla="*/ 128 h 952"/>
                <a:gd name="T16" fmla="*/ 522 w 1205"/>
                <a:gd name="T17" fmla="*/ 104 h 952"/>
                <a:gd name="T18" fmla="*/ 387 w 1205"/>
                <a:gd name="T19" fmla="*/ 64 h 952"/>
                <a:gd name="T20" fmla="*/ 320 w 1205"/>
                <a:gd name="T21" fmla="*/ 48 h 952"/>
                <a:gd name="T22" fmla="*/ 202 w 1205"/>
                <a:gd name="T23" fmla="*/ 16 h 952"/>
                <a:gd name="T24" fmla="*/ 168 w 1205"/>
                <a:gd name="T25" fmla="*/ 0 h 952"/>
                <a:gd name="T26" fmla="*/ 135 w 1205"/>
                <a:gd name="T27" fmla="*/ 8 h 952"/>
                <a:gd name="T28" fmla="*/ 109 w 1205"/>
                <a:gd name="T29" fmla="*/ 24 h 952"/>
                <a:gd name="T30" fmla="*/ 17 w 1205"/>
                <a:gd name="T31" fmla="*/ 48 h 952"/>
                <a:gd name="T32" fmla="*/ 25 w 1205"/>
                <a:gd name="T33" fmla="*/ 88 h 952"/>
                <a:gd name="T34" fmla="*/ 34 w 1205"/>
                <a:gd name="T35" fmla="*/ 128 h 952"/>
                <a:gd name="T36" fmla="*/ 67 w 1205"/>
                <a:gd name="T37" fmla="*/ 176 h 952"/>
                <a:gd name="T38" fmla="*/ 84 w 1205"/>
                <a:gd name="T39" fmla="*/ 200 h 952"/>
                <a:gd name="T40" fmla="*/ 93 w 1205"/>
                <a:gd name="T41" fmla="*/ 216 h 952"/>
                <a:gd name="T42" fmla="*/ 143 w 1205"/>
                <a:gd name="T43" fmla="*/ 232 h 952"/>
                <a:gd name="T44" fmla="*/ 194 w 1205"/>
                <a:gd name="T45" fmla="*/ 224 h 952"/>
                <a:gd name="T46" fmla="*/ 236 w 1205"/>
                <a:gd name="T47" fmla="*/ 256 h 952"/>
                <a:gd name="T48" fmla="*/ 253 w 1205"/>
                <a:gd name="T49" fmla="*/ 272 h 952"/>
                <a:gd name="T50" fmla="*/ 261 w 1205"/>
                <a:gd name="T51" fmla="*/ 296 h 952"/>
                <a:gd name="T52" fmla="*/ 202 w 1205"/>
                <a:gd name="T53" fmla="*/ 328 h 952"/>
                <a:gd name="T54" fmla="*/ 177 w 1205"/>
                <a:gd name="T55" fmla="*/ 368 h 952"/>
                <a:gd name="T56" fmla="*/ 160 w 1205"/>
                <a:gd name="T57" fmla="*/ 424 h 952"/>
                <a:gd name="T58" fmla="*/ 143 w 1205"/>
                <a:gd name="T59" fmla="*/ 432 h 952"/>
                <a:gd name="T60" fmla="*/ 126 w 1205"/>
                <a:gd name="T61" fmla="*/ 480 h 952"/>
                <a:gd name="T62" fmla="*/ 76 w 1205"/>
                <a:gd name="T63" fmla="*/ 488 h 952"/>
                <a:gd name="T64" fmla="*/ 109 w 1205"/>
                <a:gd name="T65" fmla="*/ 568 h 952"/>
                <a:gd name="T66" fmla="*/ 101 w 1205"/>
                <a:gd name="T67" fmla="*/ 584 h 952"/>
                <a:gd name="T68" fmla="*/ 67 w 1205"/>
                <a:gd name="T69" fmla="*/ 608 h 952"/>
                <a:gd name="T70" fmla="*/ 67 w 1205"/>
                <a:gd name="T71" fmla="*/ 656 h 952"/>
                <a:gd name="T72" fmla="*/ 84 w 1205"/>
                <a:gd name="T73" fmla="*/ 672 h 952"/>
                <a:gd name="T74" fmla="*/ 17 w 1205"/>
                <a:gd name="T75" fmla="*/ 720 h 952"/>
                <a:gd name="T76" fmla="*/ 0 w 1205"/>
                <a:gd name="T77" fmla="*/ 784 h 952"/>
                <a:gd name="T78" fmla="*/ 59 w 1205"/>
                <a:gd name="T79" fmla="*/ 792 h 952"/>
                <a:gd name="T80" fmla="*/ 109 w 1205"/>
                <a:gd name="T81" fmla="*/ 840 h 952"/>
                <a:gd name="T82" fmla="*/ 118 w 1205"/>
                <a:gd name="T83" fmla="*/ 920 h 952"/>
                <a:gd name="T84" fmla="*/ 219 w 1205"/>
                <a:gd name="T85" fmla="*/ 928 h 952"/>
                <a:gd name="T86" fmla="*/ 295 w 1205"/>
                <a:gd name="T87" fmla="*/ 912 h 952"/>
                <a:gd name="T88" fmla="*/ 379 w 1205"/>
                <a:gd name="T89" fmla="*/ 904 h 952"/>
                <a:gd name="T90" fmla="*/ 539 w 1205"/>
                <a:gd name="T91" fmla="*/ 928 h 952"/>
                <a:gd name="T92" fmla="*/ 598 w 1205"/>
                <a:gd name="T93" fmla="*/ 904 h 952"/>
                <a:gd name="T94" fmla="*/ 649 w 1205"/>
                <a:gd name="T95" fmla="*/ 856 h 952"/>
                <a:gd name="T96" fmla="*/ 725 w 1205"/>
                <a:gd name="T97" fmla="*/ 824 h 952"/>
                <a:gd name="T98" fmla="*/ 784 w 1205"/>
                <a:gd name="T99" fmla="*/ 752 h 952"/>
                <a:gd name="T100" fmla="*/ 809 w 1205"/>
                <a:gd name="T101" fmla="*/ 664 h 952"/>
                <a:gd name="T102" fmla="*/ 842 w 1205"/>
                <a:gd name="T103" fmla="*/ 592 h 952"/>
                <a:gd name="T104" fmla="*/ 927 w 1205"/>
                <a:gd name="T105" fmla="*/ 504 h 952"/>
                <a:gd name="T106" fmla="*/ 944 w 1205"/>
                <a:gd name="T107" fmla="*/ 472 h 952"/>
                <a:gd name="T108" fmla="*/ 1019 w 1205"/>
                <a:gd name="T109" fmla="*/ 440 h 952"/>
                <a:gd name="T110" fmla="*/ 1196 w 1205"/>
                <a:gd name="T111" fmla="*/ 376 h 952"/>
                <a:gd name="T112" fmla="*/ 1205 w 1205"/>
                <a:gd name="T113" fmla="*/ 368 h 952"/>
                <a:gd name="T114" fmla="*/ 1180 w 1205"/>
                <a:gd name="T115" fmla="*/ 352 h 9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205" h="952">
                  <a:moveTo>
                    <a:pt x="1180" y="352"/>
                  </a:moveTo>
                  <a:lnTo>
                    <a:pt x="1154" y="336"/>
                  </a:lnTo>
                  <a:lnTo>
                    <a:pt x="1095" y="320"/>
                  </a:lnTo>
                  <a:lnTo>
                    <a:pt x="1036" y="296"/>
                  </a:lnTo>
                  <a:lnTo>
                    <a:pt x="969" y="288"/>
                  </a:lnTo>
                  <a:lnTo>
                    <a:pt x="910" y="280"/>
                  </a:lnTo>
                  <a:lnTo>
                    <a:pt x="893" y="256"/>
                  </a:lnTo>
                  <a:lnTo>
                    <a:pt x="859" y="232"/>
                  </a:lnTo>
                  <a:lnTo>
                    <a:pt x="817" y="224"/>
                  </a:lnTo>
                  <a:lnTo>
                    <a:pt x="784" y="192"/>
                  </a:lnTo>
                  <a:lnTo>
                    <a:pt x="733" y="152"/>
                  </a:lnTo>
                  <a:lnTo>
                    <a:pt x="716" y="144"/>
                  </a:lnTo>
                  <a:lnTo>
                    <a:pt x="699" y="144"/>
                  </a:lnTo>
                  <a:lnTo>
                    <a:pt x="666" y="136"/>
                  </a:lnTo>
                  <a:lnTo>
                    <a:pt x="632" y="120"/>
                  </a:lnTo>
                  <a:lnTo>
                    <a:pt x="598" y="128"/>
                  </a:lnTo>
                  <a:lnTo>
                    <a:pt x="556" y="104"/>
                  </a:lnTo>
                  <a:lnTo>
                    <a:pt x="522" y="104"/>
                  </a:lnTo>
                  <a:lnTo>
                    <a:pt x="480" y="96"/>
                  </a:lnTo>
                  <a:lnTo>
                    <a:pt x="387" y="64"/>
                  </a:lnTo>
                  <a:lnTo>
                    <a:pt x="362" y="48"/>
                  </a:lnTo>
                  <a:lnTo>
                    <a:pt x="320" y="48"/>
                  </a:lnTo>
                  <a:lnTo>
                    <a:pt x="227" y="32"/>
                  </a:lnTo>
                  <a:lnTo>
                    <a:pt x="202" y="16"/>
                  </a:lnTo>
                  <a:lnTo>
                    <a:pt x="185" y="0"/>
                  </a:lnTo>
                  <a:lnTo>
                    <a:pt x="168" y="0"/>
                  </a:lnTo>
                  <a:lnTo>
                    <a:pt x="143" y="0"/>
                  </a:lnTo>
                  <a:lnTo>
                    <a:pt x="135" y="8"/>
                  </a:lnTo>
                  <a:lnTo>
                    <a:pt x="126" y="24"/>
                  </a:lnTo>
                  <a:lnTo>
                    <a:pt x="109" y="24"/>
                  </a:lnTo>
                  <a:lnTo>
                    <a:pt x="59" y="32"/>
                  </a:lnTo>
                  <a:lnTo>
                    <a:pt x="17" y="48"/>
                  </a:lnTo>
                  <a:lnTo>
                    <a:pt x="25" y="80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34" y="128"/>
                  </a:lnTo>
                  <a:lnTo>
                    <a:pt x="17" y="184"/>
                  </a:lnTo>
                  <a:lnTo>
                    <a:pt x="67" y="176"/>
                  </a:lnTo>
                  <a:lnTo>
                    <a:pt x="84" y="184"/>
                  </a:lnTo>
                  <a:lnTo>
                    <a:pt x="84" y="200"/>
                  </a:lnTo>
                  <a:lnTo>
                    <a:pt x="76" y="208"/>
                  </a:lnTo>
                  <a:lnTo>
                    <a:pt x="93" y="216"/>
                  </a:lnTo>
                  <a:lnTo>
                    <a:pt x="126" y="216"/>
                  </a:lnTo>
                  <a:lnTo>
                    <a:pt x="143" y="232"/>
                  </a:lnTo>
                  <a:lnTo>
                    <a:pt x="168" y="232"/>
                  </a:lnTo>
                  <a:lnTo>
                    <a:pt x="194" y="224"/>
                  </a:lnTo>
                  <a:lnTo>
                    <a:pt x="227" y="240"/>
                  </a:lnTo>
                  <a:lnTo>
                    <a:pt x="236" y="256"/>
                  </a:lnTo>
                  <a:lnTo>
                    <a:pt x="236" y="264"/>
                  </a:lnTo>
                  <a:lnTo>
                    <a:pt x="253" y="272"/>
                  </a:lnTo>
                  <a:lnTo>
                    <a:pt x="261" y="288"/>
                  </a:lnTo>
                  <a:lnTo>
                    <a:pt x="261" y="296"/>
                  </a:lnTo>
                  <a:lnTo>
                    <a:pt x="227" y="312"/>
                  </a:lnTo>
                  <a:lnTo>
                    <a:pt x="202" y="328"/>
                  </a:lnTo>
                  <a:lnTo>
                    <a:pt x="168" y="344"/>
                  </a:lnTo>
                  <a:lnTo>
                    <a:pt x="177" y="368"/>
                  </a:lnTo>
                  <a:lnTo>
                    <a:pt x="160" y="400"/>
                  </a:lnTo>
                  <a:lnTo>
                    <a:pt x="160" y="424"/>
                  </a:lnTo>
                  <a:lnTo>
                    <a:pt x="152" y="432"/>
                  </a:lnTo>
                  <a:lnTo>
                    <a:pt x="143" y="432"/>
                  </a:lnTo>
                  <a:lnTo>
                    <a:pt x="143" y="464"/>
                  </a:lnTo>
                  <a:lnTo>
                    <a:pt x="126" y="480"/>
                  </a:lnTo>
                  <a:lnTo>
                    <a:pt x="101" y="488"/>
                  </a:lnTo>
                  <a:lnTo>
                    <a:pt x="76" y="488"/>
                  </a:lnTo>
                  <a:lnTo>
                    <a:pt x="93" y="552"/>
                  </a:lnTo>
                  <a:lnTo>
                    <a:pt x="109" y="568"/>
                  </a:lnTo>
                  <a:lnTo>
                    <a:pt x="109" y="576"/>
                  </a:lnTo>
                  <a:lnTo>
                    <a:pt x="101" y="584"/>
                  </a:lnTo>
                  <a:lnTo>
                    <a:pt x="76" y="592"/>
                  </a:lnTo>
                  <a:lnTo>
                    <a:pt x="67" y="608"/>
                  </a:lnTo>
                  <a:lnTo>
                    <a:pt x="59" y="632"/>
                  </a:lnTo>
                  <a:lnTo>
                    <a:pt x="67" y="656"/>
                  </a:lnTo>
                  <a:lnTo>
                    <a:pt x="76" y="672"/>
                  </a:lnTo>
                  <a:lnTo>
                    <a:pt x="84" y="672"/>
                  </a:lnTo>
                  <a:lnTo>
                    <a:pt x="59" y="696"/>
                  </a:lnTo>
                  <a:lnTo>
                    <a:pt x="17" y="720"/>
                  </a:lnTo>
                  <a:lnTo>
                    <a:pt x="8" y="752"/>
                  </a:lnTo>
                  <a:lnTo>
                    <a:pt x="0" y="784"/>
                  </a:lnTo>
                  <a:lnTo>
                    <a:pt x="17" y="784"/>
                  </a:lnTo>
                  <a:lnTo>
                    <a:pt x="59" y="792"/>
                  </a:lnTo>
                  <a:lnTo>
                    <a:pt x="93" y="816"/>
                  </a:lnTo>
                  <a:lnTo>
                    <a:pt x="109" y="840"/>
                  </a:lnTo>
                  <a:lnTo>
                    <a:pt x="109" y="880"/>
                  </a:lnTo>
                  <a:lnTo>
                    <a:pt x="118" y="920"/>
                  </a:lnTo>
                  <a:lnTo>
                    <a:pt x="152" y="952"/>
                  </a:lnTo>
                  <a:lnTo>
                    <a:pt x="219" y="928"/>
                  </a:lnTo>
                  <a:lnTo>
                    <a:pt x="253" y="920"/>
                  </a:lnTo>
                  <a:lnTo>
                    <a:pt x="295" y="912"/>
                  </a:lnTo>
                  <a:lnTo>
                    <a:pt x="337" y="896"/>
                  </a:lnTo>
                  <a:lnTo>
                    <a:pt x="379" y="904"/>
                  </a:lnTo>
                  <a:lnTo>
                    <a:pt x="463" y="920"/>
                  </a:lnTo>
                  <a:lnTo>
                    <a:pt x="539" y="928"/>
                  </a:lnTo>
                  <a:lnTo>
                    <a:pt x="573" y="928"/>
                  </a:lnTo>
                  <a:lnTo>
                    <a:pt x="598" y="904"/>
                  </a:lnTo>
                  <a:lnTo>
                    <a:pt x="615" y="872"/>
                  </a:lnTo>
                  <a:lnTo>
                    <a:pt x="649" y="856"/>
                  </a:lnTo>
                  <a:lnTo>
                    <a:pt x="733" y="848"/>
                  </a:lnTo>
                  <a:lnTo>
                    <a:pt x="725" y="824"/>
                  </a:lnTo>
                  <a:lnTo>
                    <a:pt x="733" y="800"/>
                  </a:lnTo>
                  <a:lnTo>
                    <a:pt x="784" y="752"/>
                  </a:lnTo>
                  <a:lnTo>
                    <a:pt x="842" y="720"/>
                  </a:lnTo>
                  <a:lnTo>
                    <a:pt x="809" y="664"/>
                  </a:lnTo>
                  <a:lnTo>
                    <a:pt x="809" y="624"/>
                  </a:lnTo>
                  <a:lnTo>
                    <a:pt x="842" y="592"/>
                  </a:lnTo>
                  <a:lnTo>
                    <a:pt x="885" y="536"/>
                  </a:lnTo>
                  <a:lnTo>
                    <a:pt x="927" y="504"/>
                  </a:lnTo>
                  <a:lnTo>
                    <a:pt x="935" y="504"/>
                  </a:lnTo>
                  <a:lnTo>
                    <a:pt x="944" y="472"/>
                  </a:lnTo>
                  <a:lnTo>
                    <a:pt x="977" y="448"/>
                  </a:lnTo>
                  <a:lnTo>
                    <a:pt x="1019" y="440"/>
                  </a:lnTo>
                  <a:lnTo>
                    <a:pt x="1095" y="432"/>
                  </a:lnTo>
                  <a:lnTo>
                    <a:pt x="1196" y="376"/>
                  </a:lnTo>
                  <a:lnTo>
                    <a:pt x="1205" y="376"/>
                  </a:lnTo>
                  <a:lnTo>
                    <a:pt x="1205" y="368"/>
                  </a:lnTo>
                  <a:lnTo>
                    <a:pt x="1205" y="344"/>
                  </a:lnTo>
                  <a:lnTo>
                    <a:pt x="1180" y="352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FFF0D1AD-0CDF-42F2-9CD8-ECA7348DB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8890" y="4586675"/>
              <a:ext cx="380692" cy="500174"/>
            </a:xfrm>
            <a:custGeom>
              <a:avLst/>
              <a:gdLst>
                <a:gd name="T0" fmla="*/ 396 w 421"/>
                <a:gd name="T1" fmla="*/ 88 h 616"/>
                <a:gd name="T2" fmla="*/ 387 w 421"/>
                <a:gd name="T3" fmla="*/ 64 h 616"/>
                <a:gd name="T4" fmla="*/ 328 w 421"/>
                <a:gd name="T5" fmla="*/ 56 h 616"/>
                <a:gd name="T6" fmla="*/ 286 w 421"/>
                <a:gd name="T7" fmla="*/ 40 h 616"/>
                <a:gd name="T8" fmla="*/ 236 w 421"/>
                <a:gd name="T9" fmla="*/ 32 h 616"/>
                <a:gd name="T10" fmla="*/ 244 w 421"/>
                <a:gd name="T11" fmla="*/ 8 h 616"/>
                <a:gd name="T12" fmla="*/ 177 w 421"/>
                <a:gd name="T13" fmla="*/ 8 h 616"/>
                <a:gd name="T14" fmla="*/ 160 w 421"/>
                <a:gd name="T15" fmla="*/ 112 h 616"/>
                <a:gd name="T16" fmla="*/ 126 w 421"/>
                <a:gd name="T17" fmla="*/ 208 h 616"/>
                <a:gd name="T18" fmla="*/ 42 w 421"/>
                <a:gd name="T19" fmla="*/ 304 h 616"/>
                <a:gd name="T20" fmla="*/ 8 w 421"/>
                <a:gd name="T21" fmla="*/ 368 h 616"/>
                <a:gd name="T22" fmla="*/ 34 w 421"/>
                <a:gd name="T23" fmla="*/ 384 h 616"/>
                <a:gd name="T24" fmla="*/ 25 w 421"/>
                <a:gd name="T25" fmla="*/ 408 h 616"/>
                <a:gd name="T26" fmla="*/ 67 w 421"/>
                <a:gd name="T27" fmla="*/ 416 h 616"/>
                <a:gd name="T28" fmla="*/ 42 w 421"/>
                <a:gd name="T29" fmla="*/ 512 h 616"/>
                <a:gd name="T30" fmla="*/ 8 w 421"/>
                <a:gd name="T31" fmla="*/ 576 h 616"/>
                <a:gd name="T32" fmla="*/ 8 w 421"/>
                <a:gd name="T33" fmla="*/ 592 h 616"/>
                <a:gd name="T34" fmla="*/ 84 w 421"/>
                <a:gd name="T35" fmla="*/ 600 h 616"/>
                <a:gd name="T36" fmla="*/ 160 w 421"/>
                <a:gd name="T37" fmla="*/ 608 h 616"/>
                <a:gd name="T38" fmla="*/ 177 w 421"/>
                <a:gd name="T39" fmla="*/ 544 h 616"/>
                <a:gd name="T40" fmla="*/ 244 w 421"/>
                <a:gd name="T41" fmla="*/ 496 h 616"/>
                <a:gd name="T42" fmla="*/ 227 w 421"/>
                <a:gd name="T43" fmla="*/ 480 h 616"/>
                <a:gd name="T44" fmla="*/ 227 w 421"/>
                <a:gd name="T45" fmla="*/ 432 h 616"/>
                <a:gd name="T46" fmla="*/ 261 w 421"/>
                <a:gd name="T47" fmla="*/ 408 h 616"/>
                <a:gd name="T48" fmla="*/ 269 w 421"/>
                <a:gd name="T49" fmla="*/ 392 h 616"/>
                <a:gd name="T50" fmla="*/ 236 w 421"/>
                <a:gd name="T51" fmla="*/ 312 h 616"/>
                <a:gd name="T52" fmla="*/ 286 w 421"/>
                <a:gd name="T53" fmla="*/ 304 h 616"/>
                <a:gd name="T54" fmla="*/ 303 w 421"/>
                <a:gd name="T55" fmla="*/ 256 h 616"/>
                <a:gd name="T56" fmla="*/ 320 w 421"/>
                <a:gd name="T57" fmla="*/ 248 h 616"/>
                <a:gd name="T58" fmla="*/ 337 w 421"/>
                <a:gd name="T59" fmla="*/ 192 h 616"/>
                <a:gd name="T60" fmla="*/ 362 w 421"/>
                <a:gd name="T61" fmla="*/ 152 h 616"/>
                <a:gd name="T62" fmla="*/ 421 w 421"/>
                <a:gd name="T63" fmla="*/ 120 h 616"/>
                <a:gd name="T64" fmla="*/ 413 w 421"/>
                <a:gd name="T65" fmla="*/ 96 h 6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21" h="616">
                  <a:moveTo>
                    <a:pt x="413" y="96"/>
                  </a:moveTo>
                  <a:lnTo>
                    <a:pt x="396" y="88"/>
                  </a:lnTo>
                  <a:lnTo>
                    <a:pt x="396" y="80"/>
                  </a:lnTo>
                  <a:lnTo>
                    <a:pt x="387" y="64"/>
                  </a:lnTo>
                  <a:lnTo>
                    <a:pt x="354" y="48"/>
                  </a:lnTo>
                  <a:lnTo>
                    <a:pt x="328" y="56"/>
                  </a:lnTo>
                  <a:lnTo>
                    <a:pt x="303" y="56"/>
                  </a:lnTo>
                  <a:lnTo>
                    <a:pt x="286" y="40"/>
                  </a:lnTo>
                  <a:lnTo>
                    <a:pt x="253" y="40"/>
                  </a:lnTo>
                  <a:lnTo>
                    <a:pt x="236" y="32"/>
                  </a:lnTo>
                  <a:lnTo>
                    <a:pt x="244" y="24"/>
                  </a:lnTo>
                  <a:lnTo>
                    <a:pt x="244" y="8"/>
                  </a:lnTo>
                  <a:lnTo>
                    <a:pt x="227" y="0"/>
                  </a:lnTo>
                  <a:lnTo>
                    <a:pt x="177" y="8"/>
                  </a:lnTo>
                  <a:lnTo>
                    <a:pt x="177" y="40"/>
                  </a:lnTo>
                  <a:lnTo>
                    <a:pt x="160" y="112"/>
                  </a:lnTo>
                  <a:lnTo>
                    <a:pt x="143" y="144"/>
                  </a:lnTo>
                  <a:lnTo>
                    <a:pt x="126" y="208"/>
                  </a:lnTo>
                  <a:lnTo>
                    <a:pt x="92" y="256"/>
                  </a:lnTo>
                  <a:lnTo>
                    <a:pt x="42" y="304"/>
                  </a:lnTo>
                  <a:lnTo>
                    <a:pt x="17" y="352"/>
                  </a:lnTo>
                  <a:lnTo>
                    <a:pt x="8" y="368"/>
                  </a:lnTo>
                  <a:lnTo>
                    <a:pt x="17" y="376"/>
                  </a:lnTo>
                  <a:lnTo>
                    <a:pt x="34" y="384"/>
                  </a:lnTo>
                  <a:lnTo>
                    <a:pt x="25" y="400"/>
                  </a:lnTo>
                  <a:lnTo>
                    <a:pt x="25" y="408"/>
                  </a:lnTo>
                  <a:lnTo>
                    <a:pt x="34" y="416"/>
                  </a:lnTo>
                  <a:lnTo>
                    <a:pt x="67" y="416"/>
                  </a:lnTo>
                  <a:lnTo>
                    <a:pt x="42" y="480"/>
                  </a:lnTo>
                  <a:lnTo>
                    <a:pt x="42" y="512"/>
                  </a:lnTo>
                  <a:lnTo>
                    <a:pt x="25" y="544"/>
                  </a:lnTo>
                  <a:lnTo>
                    <a:pt x="8" y="576"/>
                  </a:lnTo>
                  <a:lnTo>
                    <a:pt x="0" y="592"/>
                  </a:lnTo>
                  <a:lnTo>
                    <a:pt x="8" y="592"/>
                  </a:lnTo>
                  <a:lnTo>
                    <a:pt x="50" y="592"/>
                  </a:lnTo>
                  <a:lnTo>
                    <a:pt x="84" y="600"/>
                  </a:lnTo>
                  <a:lnTo>
                    <a:pt x="126" y="616"/>
                  </a:lnTo>
                  <a:lnTo>
                    <a:pt x="160" y="608"/>
                  </a:lnTo>
                  <a:lnTo>
                    <a:pt x="168" y="576"/>
                  </a:lnTo>
                  <a:lnTo>
                    <a:pt x="177" y="544"/>
                  </a:lnTo>
                  <a:lnTo>
                    <a:pt x="219" y="520"/>
                  </a:lnTo>
                  <a:lnTo>
                    <a:pt x="244" y="496"/>
                  </a:lnTo>
                  <a:lnTo>
                    <a:pt x="236" y="496"/>
                  </a:lnTo>
                  <a:lnTo>
                    <a:pt x="227" y="480"/>
                  </a:lnTo>
                  <a:lnTo>
                    <a:pt x="219" y="456"/>
                  </a:lnTo>
                  <a:lnTo>
                    <a:pt x="227" y="432"/>
                  </a:lnTo>
                  <a:lnTo>
                    <a:pt x="236" y="416"/>
                  </a:lnTo>
                  <a:lnTo>
                    <a:pt x="261" y="408"/>
                  </a:lnTo>
                  <a:lnTo>
                    <a:pt x="269" y="400"/>
                  </a:lnTo>
                  <a:lnTo>
                    <a:pt x="269" y="392"/>
                  </a:lnTo>
                  <a:lnTo>
                    <a:pt x="253" y="376"/>
                  </a:lnTo>
                  <a:lnTo>
                    <a:pt x="236" y="312"/>
                  </a:lnTo>
                  <a:lnTo>
                    <a:pt x="261" y="312"/>
                  </a:lnTo>
                  <a:lnTo>
                    <a:pt x="286" y="304"/>
                  </a:lnTo>
                  <a:lnTo>
                    <a:pt x="303" y="288"/>
                  </a:lnTo>
                  <a:lnTo>
                    <a:pt x="303" y="256"/>
                  </a:lnTo>
                  <a:lnTo>
                    <a:pt x="312" y="256"/>
                  </a:lnTo>
                  <a:lnTo>
                    <a:pt x="320" y="248"/>
                  </a:lnTo>
                  <a:lnTo>
                    <a:pt x="320" y="224"/>
                  </a:lnTo>
                  <a:lnTo>
                    <a:pt x="337" y="192"/>
                  </a:lnTo>
                  <a:lnTo>
                    <a:pt x="328" y="168"/>
                  </a:lnTo>
                  <a:lnTo>
                    <a:pt x="362" y="152"/>
                  </a:lnTo>
                  <a:lnTo>
                    <a:pt x="387" y="136"/>
                  </a:lnTo>
                  <a:lnTo>
                    <a:pt x="421" y="120"/>
                  </a:lnTo>
                  <a:lnTo>
                    <a:pt x="421" y="112"/>
                  </a:lnTo>
                  <a:lnTo>
                    <a:pt x="413" y="9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705617CB-BA90-47EB-8326-C3F05655E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06" y="4444857"/>
              <a:ext cx="1088623" cy="770085"/>
            </a:xfrm>
            <a:custGeom>
              <a:avLst/>
              <a:gdLst>
                <a:gd name="T0" fmla="*/ 1154 w 1205"/>
                <a:gd name="T1" fmla="*/ 336 h 952"/>
                <a:gd name="T2" fmla="*/ 1036 w 1205"/>
                <a:gd name="T3" fmla="*/ 296 h 952"/>
                <a:gd name="T4" fmla="*/ 910 w 1205"/>
                <a:gd name="T5" fmla="*/ 280 h 952"/>
                <a:gd name="T6" fmla="*/ 859 w 1205"/>
                <a:gd name="T7" fmla="*/ 232 h 952"/>
                <a:gd name="T8" fmla="*/ 784 w 1205"/>
                <a:gd name="T9" fmla="*/ 192 h 952"/>
                <a:gd name="T10" fmla="*/ 716 w 1205"/>
                <a:gd name="T11" fmla="*/ 144 h 952"/>
                <a:gd name="T12" fmla="*/ 666 w 1205"/>
                <a:gd name="T13" fmla="*/ 136 h 952"/>
                <a:gd name="T14" fmla="*/ 598 w 1205"/>
                <a:gd name="T15" fmla="*/ 128 h 952"/>
                <a:gd name="T16" fmla="*/ 522 w 1205"/>
                <a:gd name="T17" fmla="*/ 104 h 952"/>
                <a:gd name="T18" fmla="*/ 387 w 1205"/>
                <a:gd name="T19" fmla="*/ 64 h 952"/>
                <a:gd name="T20" fmla="*/ 320 w 1205"/>
                <a:gd name="T21" fmla="*/ 48 h 952"/>
                <a:gd name="T22" fmla="*/ 202 w 1205"/>
                <a:gd name="T23" fmla="*/ 16 h 952"/>
                <a:gd name="T24" fmla="*/ 168 w 1205"/>
                <a:gd name="T25" fmla="*/ 0 h 952"/>
                <a:gd name="T26" fmla="*/ 135 w 1205"/>
                <a:gd name="T27" fmla="*/ 8 h 952"/>
                <a:gd name="T28" fmla="*/ 109 w 1205"/>
                <a:gd name="T29" fmla="*/ 24 h 952"/>
                <a:gd name="T30" fmla="*/ 17 w 1205"/>
                <a:gd name="T31" fmla="*/ 48 h 952"/>
                <a:gd name="T32" fmla="*/ 25 w 1205"/>
                <a:gd name="T33" fmla="*/ 88 h 952"/>
                <a:gd name="T34" fmla="*/ 34 w 1205"/>
                <a:gd name="T35" fmla="*/ 128 h 952"/>
                <a:gd name="T36" fmla="*/ 67 w 1205"/>
                <a:gd name="T37" fmla="*/ 176 h 952"/>
                <a:gd name="T38" fmla="*/ 84 w 1205"/>
                <a:gd name="T39" fmla="*/ 200 h 952"/>
                <a:gd name="T40" fmla="*/ 93 w 1205"/>
                <a:gd name="T41" fmla="*/ 216 h 952"/>
                <a:gd name="T42" fmla="*/ 143 w 1205"/>
                <a:gd name="T43" fmla="*/ 232 h 952"/>
                <a:gd name="T44" fmla="*/ 194 w 1205"/>
                <a:gd name="T45" fmla="*/ 224 h 952"/>
                <a:gd name="T46" fmla="*/ 236 w 1205"/>
                <a:gd name="T47" fmla="*/ 256 h 952"/>
                <a:gd name="T48" fmla="*/ 253 w 1205"/>
                <a:gd name="T49" fmla="*/ 272 h 952"/>
                <a:gd name="T50" fmla="*/ 261 w 1205"/>
                <a:gd name="T51" fmla="*/ 296 h 952"/>
                <a:gd name="T52" fmla="*/ 202 w 1205"/>
                <a:gd name="T53" fmla="*/ 328 h 952"/>
                <a:gd name="T54" fmla="*/ 177 w 1205"/>
                <a:gd name="T55" fmla="*/ 368 h 952"/>
                <a:gd name="T56" fmla="*/ 160 w 1205"/>
                <a:gd name="T57" fmla="*/ 424 h 952"/>
                <a:gd name="T58" fmla="*/ 143 w 1205"/>
                <a:gd name="T59" fmla="*/ 432 h 952"/>
                <a:gd name="T60" fmla="*/ 126 w 1205"/>
                <a:gd name="T61" fmla="*/ 480 h 952"/>
                <a:gd name="T62" fmla="*/ 76 w 1205"/>
                <a:gd name="T63" fmla="*/ 488 h 952"/>
                <a:gd name="T64" fmla="*/ 109 w 1205"/>
                <a:gd name="T65" fmla="*/ 568 h 952"/>
                <a:gd name="T66" fmla="*/ 101 w 1205"/>
                <a:gd name="T67" fmla="*/ 584 h 952"/>
                <a:gd name="T68" fmla="*/ 67 w 1205"/>
                <a:gd name="T69" fmla="*/ 608 h 952"/>
                <a:gd name="T70" fmla="*/ 67 w 1205"/>
                <a:gd name="T71" fmla="*/ 656 h 952"/>
                <a:gd name="T72" fmla="*/ 84 w 1205"/>
                <a:gd name="T73" fmla="*/ 672 h 952"/>
                <a:gd name="T74" fmla="*/ 17 w 1205"/>
                <a:gd name="T75" fmla="*/ 720 h 952"/>
                <a:gd name="T76" fmla="*/ 0 w 1205"/>
                <a:gd name="T77" fmla="*/ 784 h 952"/>
                <a:gd name="T78" fmla="*/ 59 w 1205"/>
                <a:gd name="T79" fmla="*/ 792 h 952"/>
                <a:gd name="T80" fmla="*/ 109 w 1205"/>
                <a:gd name="T81" fmla="*/ 840 h 952"/>
                <a:gd name="T82" fmla="*/ 118 w 1205"/>
                <a:gd name="T83" fmla="*/ 920 h 952"/>
                <a:gd name="T84" fmla="*/ 219 w 1205"/>
                <a:gd name="T85" fmla="*/ 928 h 952"/>
                <a:gd name="T86" fmla="*/ 295 w 1205"/>
                <a:gd name="T87" fmla="*/ 912 h 952"/>
                <a:gd name="T88" fmla="*/ 379 w 1205"/>
                <a:gd name="T89" fmla="*/ 904 h 952"/>
                <a:gd name="T90" fmla="*/ 539 w 1205"/>
                <a:gd name="T91" fmla="*/ 928 h 952"/>
                <a:gd name="T92" fmla="*/ 598 w 1205"/>
                <a:gd name="T93" fmla="*/ 904 h 952"/>
                <a:gd name="T94" fmla="*/ 649 w 1205"/>
                <a:gd name="T95" fmla="*/ 856 h 952"/>
                <a:gd name="T96" fmla="*/ 725 w 1205"/>
                <a:gd name="T97" fmla="*/ 824 h 952"/>
                <a:gd name="T98" fmla="*/ 784 w 1205"/>
                <a:gd name="T99" fmla="*/ 752 h 952"/>
                <a:gd name="T100" fmla="*/ 809 w 1205"/>
                <a:gd name="T101" fmla="*/ 664 h 952"/>
                <a:gd name="T102" fmla="*/ 842 w 1205"/>
                <a:gd name="T103" fmla="*/ 592 h 952"/>
                <a:gd name="T104" fmla="*/ 927 w 1205"/>
                <a:gd name="T105" fmla="*/ 504 h 952"/>
                <a:gd name="T106" fmla="*/ 944 w 1205"/>
                <a:gd name="T107" fmla="*/ 472 h 952"/>
                <a:gd name="T108" fmla="*/ 944 w 1205"/>
                <a:gd name="T109" fmla="*/ 472 h 952"/>
                <a:gd name="T110" fmla="*/ 1019 w 1205"/>
                <a:gd name="T111" fmla="*/ 440 h 952"/>
                <a:gd name="T112" fmla="*/ 1196 w 1205"/>
                <a:gd name="T113" fmla="*/ 376 h 952"/>
                <a:gd name="T114" fmla="*/ 1205 w 1205"/>
                <a:gd name="T115" fmla="*/ 368 h 952"/>
                <a:gd name="T116" fmla="*/ 1205 w 1205"/>
                <a:gd name="T117" fmla="*/ 344 h 95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205" h="952">
                  <a:moveTo>
                    <a:pt x="1180" y="352"/>
                  </a:moveTo>
                  <a:lnTo>
                    <a:pt x="1154" y="336"/>
                  </a:lnTo>
                  <a:lnTo>
                    <a:pt x="1095" y="320"/>
                  </a:lnTo>
                  <a:lnTo>
                    <a:pt x="1036" y="296"/>
                  </a:lnTo>
                  <a:lnTo>
                    <a:pt x="969" y="288"/>
                  </a:lnTo>
                  <a:lnTo>
                    <a:pt x="910" y="280"/>
                  </a:lnTo>
                  <a:lnTo>
                    <a:pt x="893" y="256"/>
                  </a:lnTo>
                  <a:lnTo>
                    <a:pt x="859" y="232"/>
                  </a:lnTo>
                  <a:lnTo>
                    <a:pt x="817" y="224"/>
                  </a:lnTo>
                  <a:lnTo>
                    <a:pt x="784" y="192"/>
                  </a:lnTo>
                  <a:lnTo>
                    <a:pt x="733" y="152"/>
                  </a:lnTo>
                  <a:lnTo>
                    <a:pt x="716" y="144"/>
                  </a:lnTo>
                  <a:lnTo>
                    <a:pt x="699" y="144"/>
                  </a:lnTo>
                  <a:lnTo>
                    <a:pt x="666" y="136"/>
                  </a:lnTo>
                  <a:lnTo>
                    <a:pt x="632" y="120"/>
                  </a:lnTo>
                  <a:lnTo>
                    <a:pt x="598" y="128"/>
                  </a:lnTo>
                  <a:lnTo>
                    <a:pt x="556" y="104"/>
                  </a:lnTo>
                  <a:lnTo>
                    <a:pt x="522" y="104"/>
                  </a:lnTo>
                  <a:lnTo>
                    <a:pt x="480" y="96"/>
                  </a:lnTo>
                  <a:lnTo>
                    <a:pt x="387" y="64"/>
                  </a:lnTo>
                  <a:lnTo>
                    <a:pt x="362" y="48"/>
                  </a:lnTo>
                  <a:lnTo>
                    <a:pt x="320" y="48"/>
                  </a:lnTo>
                  <a:lnTo>
                    <a:pt x="227" y="32"/>
                  </a:lnTo>
                  <a:lnTo>
                    <a:pt x="202" y="16"/>
                  </a:lnTo>
                  <a:lnTo>
                    <a:pt x="185" y="0"/>
                  </a:lnTo>
                  <a:lnTo>
                    <a:pt x="168" y="0"/>
                  </a:lnTo>
                  <a:lnTo>
                    <a:pt x="143" y="0"/>
                  </a:lnTo>
                  <a:lnTo>
                    <a:pt x="135" y="8"/>
                  </a:lnTo>
                  <a:lnTo>
                    <a:pt x="126" y="24"/>
                  </a:lnTo>
                  <a:lnTo>
                    <a:pt x="109" y="24"/>
                  </a:lnTo>
                  <a:lnTo>
                    <a:pt x="59" y="32"/>
                  </a:lnTo>
                  <a:lnTo>
                    <a:pt x="17" y="48"/>
                  </a:lnTo>
                  <a:lnTo>
                    <a:pt x="25" y="80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34" y="128"/>
                  </a:lnTo>
                  <a:lnTo>
                    <a:pt x="17" y="184"/>
                  </a:lnTo>
                  <a:lnTo>
                    <a:pt x="67" y="176"/>
                  </a:lnTo>
                  <a:lnTo>
                    <a:pt x="84" y="184"/>
                  </a:lnTo>
                  <a:lnTo>
                    <a:pt x="84" y="200"/>
                  </a:lnTo>
                  <a:lnTo>
                    <a:pt x="76" y="208"/>
                  </a:lnTo>
                  <a:lnTo>
                    <a:pt x="93" y="216"/>
                  </a:lnTo>
                  <a:lnTo>
                    <a:pt x="126" y="216"/>
                  </a:lnTo>
                  <a:lnTo>
                    <a:pt x="143" y="232"/>
                  </a:lnTo>
                  <a:lnTo>
                    <a:pt x="168" y="232"/>
                  </a:lnTo>
                  <a:lnTo>
                    <a:pt x="194" y="224"/>
                  </a:lnTo>
                  <a:lnTo>
                    <a:pt x="227" y="240"/>
                  </a:lnTo>
                  <a:lnTo>
                    <a:pt x="236" y="256"/>
                  </a:lnTo>
                  <a:lnTo>
                    <a:pt x="236" y="264"/>
                  </a:lnTo>
                  <a:lnTo>
                    <a:pt x="253" y="272"/>
                  </a:lnTo>
                  <a:lnTo>
                    <a:pt x="261" y="288"/>
                  </a:lnTo>
                  <a:lnTo>
                    <a:pt x="261" y="296"/>
                  </a:lnTo>
                  <a:lnTo>
                    <a:pt x="227" y="312"/>
                  </a:lnTo>
                  <a:lnTo>
                    <a:pt x="202" y="328"/>
                  </a:lnTo>
                  <a:lnTo>
                    <a:pt x="168" y="344"/>
                  </a:lnTo>
                  <a:lnTo>
                    <a:pt x="177" y="368"/>
                  </a:lnTo>
                  <a:lnTo>
                    <a:pt x="160" y="400"/>
                  </a:lnTo>
                  <a:lnTo>
                    <a:pt x="160" y="424"/>
                  </a:lnTo>
                  <a:lnTo>
                    <a:pt x="152" y="432"/>
                  </a:lnTo>
                  <a:lnTo>
                    <a:pt x="143" y="432"/>
                  </a:lnTo>
                  <a:lnTo>
                    <a:pt x="143" y="464"/>
                  </a:lnTo>
                  <a:lnTo>
                    <a:pt x="126" y="480"/>
                  </a:lnTo>
                  <a:lnTo>
                    <a:pt x="101" y="488"/>
                  </a:lnTo>
                  <a:lnTo>
                    <a:pt x="76" y="488"/>
                  </a:lnTo>
                  <a:lnTo>
                    <a:pt x="93" y="552"/>
                  </a:lnTo>
                  <a:lnTo>
                    <a:pt x="109" y="568"/>
                  </a:lnTo>
                  <a:lnTo>
                    <a:pt x="109" y="576"/>
                  </a:lnTo>
                  <a:lnTo>
                    <a:pt x="101" y="584"/>
                  </a:lnTo>
                  <a:lnTo>
                    <a:pt x="76" y="592"/>
                  </a:lnTo>
                  <a:lnTo>
                    <a:pt x="67" y="608"/>
                  </a:lnTo>
                  <a:lnTo>
                    <a:pt x="59" y="632"/>
                  </a:lnTo>
                  <a:lnTo>
                    <a:pt x="67" y="656"/>
                  </a:lnTo>
                  <a:lnTo>
                    <a:pt x="76" y="672"/>
                  </a:lnTo>
                  <a:lnTo>
                    <a:pt x="84" y="672"/>
                  </a:lnTo>
                  <a:lnTo>
                    <a:pt x="59" y="696"/>
                  </a:lnTo>
                  <a:lnTo>
                    <a:pt x="17" y="720"/>
                  </a:lnTo>
                  <a:lnTo>
                    <a:pt x="8" y="752"/>
                  </a:lnTo>
                  <a:lnTo>
                    <a:pt x="0" y="784"/>
                  </a:lnTo>
                  <a:lnTo>
                    <a:pt x="17" y="784"/>
                  </a:lnTo>
                  <a:lnTo>
                    <a:pt x="59" y="792"/>
                  </a:lnTo>
                  <a:lnTo>
                    <a:pt x="93" y="816"/>
                  </a:lnTo>
                  <a:lnTo>
                    <a:pt x="109" y="840"/>
                  </a:lnTo>
                  <a:lnTo>
                    <a:pt x="109" y="880"/>
                  </a:lnTo>
                  <a:lnTo>
                    <a:pt x="118" y="920"/>
                  </a:lnTo>
                  <a:lnTo>
                    <a:pt x="152" y="952"/>
                  </a:lnTo>
                  <a:lnTo>
                    <a:pt x="219" y="928"/>
                  </a:lnTo>
                  <a:lnTo>
                    <a:pt x="253" y="920"/>
                  </a:lnTo>
                  <a:lnTo>
                    <a:pt x="295" y="912"/>
                  </a:lnTo>
                  <a:lnTo>
                    <a:pt x="337" y="896"/>
                  </a:lnTo>
                  <a:lnTo>
                    <a:pt x="379" y="904"/>
                  </a:lnTo>
                  <a:lnTo>
                    <a:pt x="463" y="920"/>
                  </a:lnTo>
                  <a:lnTo>
                    <a:pt x="539" y="928"/>
                  </a:lnTo>
                  <a:lnTo>
                    <a:pt x="573" y="928"/>
                  </a:lnTo>
                  <a:lnTo>
                    <a:pt x="598" y="904"/>
                  </a:lnTo>
                  <a:lnTo>
                    <a:pt x="615" y="872"/>
                  </a:lnTo>
                  <a:lnTo>
                    <a:pt x="649" y="856"/>
                  </a:lnTo>
                  <a:lnTo>
                    <a:pt x="733" y="848"/>
                  </a:lnTo>
                  <a:lnTo>
                    <a:pt x="725" y="824"/>
                  </a:lnTo>
                  <a:lnTo>
                    <a:pt x="733" y="800"/>
                  </a:lnTo>
                  <a:lnTo>
                    <a:pt x="784" y="752"/>
                  </a:lnTo>
                  <a:lnTo>
                    <a:pt x="842" y="720"/>
                  </a:lnTo>
                  <a:lnTo>
                    <a:pt x="809" y="664"/>
                  </a:lnTo>
                  <a:lnTo>
                    <a:pt x="809" y="624"/>
                  </a:lnTo>
                  <a:lnTo>
                    <a:pt x="842" y="592"/>
                  </a:lnTo>
                  <a:lnTo>
                    <a:pt x="885" y="536"/>
                  </a:lnTo>
                  <a:lnTo>
                    <a:pt x="927" y="504"/>
                  </a:lnTo>
                  <a:lnTo>
                    <a:pt x="935" y="504"/>
                  </a:lnTo>
                  <a:lnTo>
                    <a:pt x="944" y="472"/>
                  </a:lnTo>
                  <a:lnTo>
                    <a:pt x="977" y="448"/>
                  </a:lnTo>
                  <a:lnTo>
                    <a:pt x="1019" y="440"/>
                  </a:lnTo>
                  <a:lnTo>
                    <a:pt x="1095" y="432"/>
                  </a:lnTo>
                  <a:lnTo>
                    <a:pt x="1196" y="376"/>
                  </a:lnTo>
                  <a:lnTo>
                    <a:pt x="1205" y="376"/>
                  </a:lnTo>
                  <a:lnTo>
                    <a:pt x="1205" y="368"/>
                  </a:lnTo>
                  <a:lnTo>
                    <a:pt x="1205" y="344"/>
                  </a:lnTo>
                  <a:lnTo>
                    <a:pt x="1180" y="35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9D196DFE-011C-4556-849E-427B45428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8890" y="4586675"/>
              <a:ext cx="380692" cy="500174"/>
            </a:xfrm>
            <a:custGeom>
              <a:avLst/>
              <a:gdLst>
                <a:gd name="T0" fmla="*/ 396 w 421"/>
                <a:gd name="T1" fmla="*/ 88 h 616"/>
                <a:gd name="T2" fmla="*/ 387 w 421"/>
                <a:gd name="T3" fmla="*/ 64 h 616"/>
                <a:gd name="T4" fmla="*/ 328 w 421"/>
                <a:gd name="T5" fmla="*/ 56 h 616"/>
                <a:gd name="T6" fmla="*/ 286 w 421"/>
                <a:gd name="T7" fmla="*/ 40 h 616"/>
                <a:gd name="T8" fmla="*/ 236 w 421"/>
                <a:gd name="T9" fmla="*/ 32 h 616"/>
                <a:gd name="T10" fmla="*/ 244 w 421"/>
                <a:gd name="T11" fmla="*/ 8 h 616"/>
                <a:gd name="T12" fmla="*/ 177 w 421"/>
                <a:gd name="T13" fmla="*/ 8 h 616"/>
                <a:gd name="T14" fmla="*/ 160 w 421"/>
                <a:gd name="T15" fmla="*/ 112 h 616"/>
                <a:gd name="T16" fmla="*/ 126 w 421"/>
                <a:gd name="T17" fmla="*/ 208 h 616"/>
                <a:gd name="T18" fmla="*/ 42 w 421"/>
                <a:gd name="T19" fmla="*/ 304 h 616"/>
                <a:gd name="T20" fmla="*/ 8 w 421"/>
                <a:gd name="T21" fmla="*/ 368 h 616"/>
                <a:gd name="T22" fmla="*/ 34 w 421"/>
                <a:gd name="T23" fmla="*/ 384 h 616"/>
                <a:gd name="T24" fmla="*/ 25 w 421"/>
                <a:gd name="T25" fmla="*/ 408 h 616"/>
                <a:gd name="T26" fmla="*/ 67 w 421"/>
                <a:gd name="T27" fmla="*/ 416 h 616"/>
                <a:gd name="T28" fmla="*/ 42 w 421"/>
                <a:gd name="T29" fmla="*/ 512 h 616"/>
                <a:gd name="T30" fmla="*/ 8 w 421"/>
                <a:gd name="T31" fmla="*/ 576 h 616"/>
                <a:gd name="T32" fmla="*/ 8 w 421"/>
                <a:gd name="T33" fmla="*/ 592 h 616"/>
                <a:gd name="T34" fmla="*/ 84 w 421"/>
                <a:gd name="T35" fmla="*/ 600 h 616"/>
                <a:gd name="T36" fmla="*/ 160 w 421"/>
                <a:gd name="T37" fmla="*/ 608 h 616"/>
                <a:gd name="T38" fmla="*/ 168 w 421"/>
                <a:gd name="T39" fmla="*/ 576 h 616"/>
                <a:gd name="T40" fmla="*/ 219 w 421"/>
                <a:gd name="T41" fmla="*/ 520 h 616"/>
                <a:gd name="T42" fmla="*/ 236 w 421"/>
                <a:gd name="T43" fmla="*/ 496 h 616"/>
                <a:gd name="T44" fmla="*/ 219 w 421"/>
                <a:gd name="T45" fmla="*/ 456 h 616"/>
                <a:gd name="T46" fmla="*/ 236 w 421"/>
                <a:gd name="T47" fmla="*/ 416 h 616"/>
                <a:gd name="T48" fmla="*/ 269 w 421"/>
                <a:gd name="T49" fmla="*/ 400 h 616"/>
                <a:gd name="T50" fmla="*/ 253 w 421"/>
                <a:gd name="T51" fmla="*/ 376 h 616"/>
                <a:gd name="T52" fmla="*/ 261 w 421"/>
                <a:gd name="T53" fmla="*/ 312 h 616"/>
                <a:gd name="T54" fmla="*/ 303 w 421"/>
                <a:gd name="T55" fmla="*/ 288 h 616"/>
                <a:gd name="T56" fmla="*/ 312 w 421"/>
                <a:gd name="T57" fmla="*/ 256 h 616"/>
                <a:gd name="T58" fmla="*/ 320 w 421"/>
                <a:gd name="T59" fmla="*/ 224 h 616"/>
                <a:gd name="T60" fmla="*/ 328 w 421"/>
                <a:gd name="T61" fmla="*/ 168 h 616"/>
                <a:gd name="T62" fmla="*/ 387 w 421"/>
                <a:gd name="T63" fmla="*/ 136 h 616"/>
                <a:gd name="T64" fmla="*/ 421 w 421"/>
                <a:gd name="T65" fmla="*/ 112 h 616"/>
                <a:gd name="T66" fmla="*/ 413 w 421"/>
                <a:gd name="T67" fmla="*/ 96 h 6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21" h="616">
                  <a:moveTo>
                    <a:pt x="413" y="96"/>
                  </a:moveTo>
                  <a:lnTo>
                    <a:pt x="396" y="88"/>
                  </a:lnTo>
                  <a:lnTo>
                    <a:pt x="396" y="80"/>
                  </a:lnTo>
                  <a:lnTo>
                    <a:pt x="387" y="64"/>
                  </a:lnTo>
                  <a:lnTo>
                    <a:pt x="354" y="48"/>
                  </a:lnTo>
                  <a:lnTo>
                    <a:pt x="328" y="56"/>
                  </a:lnTo>
                  <a:lnTo>
                    <a:pt x="303" y="56"/>
                  </a:lnTo>
                  <a:lnTo>
                    <a:pt x="286" y="40"/>
                  </a:lnTo>
                  <a:lnTo>
                    <a:pt x="253" y="40"/>
                  </a:lnTo>
                  <a:lnTo>
                    <a:pt x="236" y="32"/>
                  </a:lnTo>
                  <a:lnTo>
                    <a:pt x="244" y="24"/>
                  </a:lnTo>
                  <a:lnTo>
                    <a:pt x="244" y="8"/>
                  </a:lnTo>
                  <a:lnTo>
                    <a:pt x="227" y="0"/>
                  </a:lnTo>
                  <a:lnTo>
                    <a:pt x="177" y="8"/>
                  </a:lnTo>
                  <a:lnTo>
                    <a:pt x="177" y="40"/>
                  </a:lnTo>
                  <a:lnTo>
                    <a:pt x="160" y="112"/>
                  </a:lnTo>
                  <a:lnTo>
                    <a:pt x="143" y="144"/>
                  </a:lnTo>
                  <a:lnTo>
                    <a:pt x="126" y="208"/>
                  </a:lnTo>
                  <a:lnTo>
                    <a:pt x="92" y="256"/>
                  </a:lnTo>
                  <a:lnTo>
                    <a:pt x="42" y="304"/>
                  </a:lnTo>
                  <a:lnTo>
                    <a:pt x="17" y="352"/>
                  </a:lnTo>
                  <a:lnTo>
                    <a:pt x="8" y="368"/>
                  </a:lnTo>
                  <a:lnTo>
                    <a:pt x="17" y="376"/>
                  </a:lnTo>
                  <a:lnTo>
                    <a:pt x="34" y="384"/>
                  </a:lnTo>
                  <a:lnTo>
                    <a:pt x="25" y="400"/>
                  </a:lnTo>
                  <a:lnTo>
                    <a:pt x="25" y="408"/>
                  </a:lnTo>
                  <a:lnTo>
                    <a:pt x="34" y="416"/>
                  </a:lnTo>
                  <a:lnTo>
                    <a:pt x="67" y="416"/>
                  </a:lnTo>
                  <a:lnTo>
                    <a:pt x="42" y="480"/>
                  </a:lnTo>
                  <a:lnTo>
                    <a:pt x="42" y="512"/>
                  </a:lnTo>
                  <a:lnTo>
                    <a:pt x="25" y="544"/>
                  </a:lnTo>
                  <a:lnTo>
                    <a:pt x="8" y="576"/>
                  </a:lnTo>
                  <a:lnTo>
                    <a:pt x="0" y="592"/>
                  </a:lnTo>
                  <a:lnTo>
                    <a:pt x="8" y="592"/>
                  </a:lnTo>
                  <a:lnTo>
                    <a:pt x="50" y="592"/>
                  </a:lnTo>
                  <a:lnTo>
                    <a:pt x="84" y="600"/>
                  </a:lnTo>
                  <a:lnTo>
                    <a:pt x="126" y="616"/>
                  </a:lnTo>
                  <a:lnTo>
                    <a:pt x="160" y="608"/>
                  </a:lnTo>
                  <a:lnTo>
                    <a:pt x="168" y="576"/>
                  </a:lnTo>
                  <a:lnTo>
                    <a:pt x="177" y="544"/>
                  </a:lnTo>
                  <a:lnTo>
                    <a:pt x="219" y="520"/>
                  </a:lnTo>
                  <a:lnTo>
                    <a:pt x="244" y="496"/>
                  </a:lnTo>
                  <a:lnTo>
                    <a:pt x="236" y="496"/>
                  </a:lnTo>
                  <a:lnTo>
                    <a:pt x="227" y="480"/>
                  </a:lnTo>
                  <a:lnTo>
                    <a:pt x="219" y="456"/>
                  </a:lnTo>
                  <a:lnTo>
                    <a:pt x="227" y="432"/>
                  </a:lnTo>
                  <a:lnTo>
                    <a:pt x="236" y="416"/>
                  </a:lnTo>
                  <a:lnTo>
                    <a:pt x="261" y="408"/>
                  </a:lnTo>
                  <a:lnTo>
                    <a:pt x="269" y="400"/>
                  </a:lnTo>
                  <a:lnTo>
                    <a:pt x="269" y="392"/>
                  </a:lnTo>
                  <a:lnTo>
                    <a:pt x="253" y="376"/>
                  </a:lnTo>
                  <a:lnTo>
                    <a:pt x="236" y="312"/>
                  </a:lnTo>
                  <a:lnTo>
                    <a:pt x="261" y="312"/>
                  </a:lnTo>
                  <a:lnTo>
                    <a:pt x="286" y="304"/>
                  </a:lnTo>
                  <a:lnTo>
                    <a:pt x="303" y="288"/>
                  </a:lnTo>
                  <a:lnTo>
                    <a:pt x="303" y="256"/>
                  </a:lnTo>
                  <a:lnTo>
                    <a:pt x="312" y="256"/>
                  </a:lnTo>
                  <a:lnTo>
                    <a:pt x="320" y="248"/>
                  </a:lnTo>
                  <a:lnTo>
                    <a:pt x="320" y="224"/>
                  </a:lnTo>
                  <a:lnTo>
                    <a:pt x="337" y="192"/>
                  </a:lnTo>
                  <a:lnTo>
                    <a:pt x="328" y="168"/>
                  </a:lnTo>
                  <a:lnTo>
                    <a:pt x="362" y="152"/>
                  </a:lnTo>
                  <a:lnTo>
                    <a:pt x="387" y="136"/>
                  </a:lnTo>
                  <a:lnTo>
                    <a:pt x="421" y="120"/>
                  </a:lnTo>
                  <a:lnTo>
                    <a:pt x="421" y="112"/>
                  </a:lnTo>
                  <a:lnTo>
                    <a:pt x="413" y="9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1B6AF2F6-AA81-410B-8457-086050005F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8292" y="3356064"/>
              <a:ext cx="357225" cy="329383"/>
            </a:xfrm>
            <a:custGeom>
              <a:avLst/>
              <a:gdLst>
                <a:gd name="T0" fmla="*/ 363 w 396"/>
                <a:gd name="T1" fmla="*/ 160 h 408"/>
                <a:gd name="T2" fmla="*/ 354 w 396"/>
                <a:gd name="T3" fmla="*/ 136 h 408"/>
                <a:gd name="T4" fmla="*/ 329 w 396"/>
                <a:gd name="T5" fmla="*/ 120 h 408"/>
                <a:gd name="T6" fmla="*/ 295 w 396"/>
                <a:gd name="T7" fmla="*/ 144 h 408"/>
                <a:gd name="T8" fmla="*/ 262 w 396"/>
                <a:gd name="T9" fmla="*/ 96 h 408"/>
                <a:gd name="T10" fmla="*/ 278 w 396"/>
                <a:gd name="T11" fmla="*/ 80 h 408"/>
                <a:gd name="T12" fmla="*/ 278 w 396"/>
                <a:gd name="T13" fmla="*/ 64 h 408"/>
                <a:gd name="T14" fmla="*/ 312 w 396"/>
                <a:gd name="T15" fmla="*/ 64 h 408"/>
                <a:gd name="T16" fmla="*/ 321 w 396"/>
                <a:gd name="T17" fmla="*/ 48 h 408"/>
                <a:gd name="T18" fmla="*/ 329 w 396"/>
                <a:gd name="T19" fmla="*/ 32 h 408"/>
                <a:gd name="T20" fmla="*/ 346 w 396"/>
                <a:gd name="T21" fmla="*/ 24 h 408"/>
                <a:gd name="T22" fmla="*/ 354 w 396"/>
                <a:gd name="T23" fmla="*/ 0 h 408"/>
                <a:gd name="T24" fmla="*/ 329 w 396"/>
                <a:gd name="T25" fmla="*/ 0 h 408"/>
                <a:gd name="T26" fmla="*/ 304 w 396"/>
                <a:gd name="T27" fmla="*/ 8 h 408"/>
                <a:gd name="T28" fmla="*/ 262 w 396"/>
                <a:gd name="T29" fmla="*/ 8 h 408"/>
                <a:gd name="T30" fmla="*/ 253 w 396"/>
                <a:gd name="T31" fmla="*/ 32 h 408"/>
                <a:gd name="T32" fmla="*/ 219 w 396"/>
                <a:gd name="T33" fmla="*/ 56 h 408"/>
                <a:gd name="T34" fmla="*/ 219 w 396"/>
                <a:gd name="T35" fmla="*/ 80 h 408"/>
                <a:gd name="T36" fmla="*/ 186 w 396"/>
                <a:gd name="T37" fmla="*/ 96 h 408"/>
                <a:gd name="T38" fmla="*/ 127 w 396"/>
                <a:gd name="T39" fmla="*/ 72 h 408"/>
                <a:gd name="T40" fmla="*/ 93 w 396"/>
                <a:gd name="T41" fmla="*/ 104 h 408"/>
                <a:gd name="T42" fmla="*/ 110 w 396"/>
                <a:gd name="T43" fmla="*/ 136 h 408"/>
                <a:gd name="T44" fmla="*/ 76 w 396"/>
                <a:gd name="T45" fmla="*/ 160 h 408"/>
                <a:gd name="T46" fmla="*/ 110 w 396"/>
                <a:gd name="T47" fmla="*/ 192 h 408"/>
                <a:gd name="T48" fmla="*/ 152 w 396"/>
                <a:gd name="T49" fmla="*/ 208 h 408"/>
                <a:gd name="T50" fmla="*/ 144 w 396"/>
                <a:gd name="T51" fmla="*/ 224 h 408"/>
                <a:gd name="T52" fmla="*/ 118 w 396"/>
                <a:gd name="T53" fmla="*/ 224 h 408"/>
                <a:gd name="T54" fmla="*/ 102 w 396"/>
                <a:gd name="T55" fmla="*/ 256 h 408"/>
                <a:gd name="T56" fmla="*/ 51 w 396"/>
                <a:gd name="T57" fmla="*/ 272 h 408"/>
                <a:gd name="T58" fmla="*/ 51 w 396"/>
                <a:gd name="T59" fmla="*/ 304 h 408"/>
                <a:gd name="T60" fmla="*/ 9 w 396"/>
                <a:gd name="T61" fmla="*/ 312 h 408"/>
                <a:gd name="T62" fmla="*/ 26 w 396"/>
                <a:gd name="T63" fmla="*/ 328 h 408"/>
                <a:gd name="T64" fmla="*/ 0 w 396"/>
                <a:gd name="T65" fmla="*/ 368 h 408"/>
                <a:gd name="T66" fmla="*/ 26 w 396"/>
                <a:gd name="T67" fmla="*/ 376 h 408"/>
                <a:gd name="T68" fmla="*/ 26 w 396"/>
                <a:gd name="T69" fmla="*/ 400 h 408"/>
                <a:gd name="T70" fmla="*/ 59 w 396"/>
                <a:gd name="T71" fmla="*/ 408 h 408"/>
                <a:gd name="T72" fmla="*/ 160 w 396"/>
                <a:gd name="T73" fmla="*/ 408 h 408"/>
                <a:gd name="T74" fmla="*/ 228 w 396"/>
                <a:gd name="T75" fmla="*/ 376 h 408"/>
                <a:gd name="T76" fmla="*/ 287 w 396"/>
                <a:gd name="T77" fmla="*/ 376 h 408"/>
                <a:gd name="T78" fmla="*/ 329 w 396"/>
                <a:gd name="T79" fmla="*/ 392 h 408"/>
                <a:gd name="T80" fmla="*/ 329 w 396"/>
                <a:gd name="T81" fmla="*/ 360 h 408"/>
                <a:gd name="T82" fmla="*/ 354 w 396"/>
                <a:gd name="T83" fmla="*/ 328 h 408"/>
                <a:gd name="T84" fmla="*/ 371 w 396"/>
                <a:gd name="T85" fmla="*/ 304 h 408"/>
                <a:gd name="T86" fmla="*/ 388 w 396"/>
                <a:gd name="T87" fmla="*/ 232 h 408"/>
                <a:gd name="T88" fmla="*/ 380 w 396"/>
                <a:gd name="T89" fmla="*/ 208 h 408"/>
                <a:gd name="T90" fmla="*/ 371 w 396"/>
                <a:gd name="T91" fmla="*/ 176 h 408"/>
                <a:gd name="T92" fmla="*/ 396 w 396"/>
                <a:gd name="T93" fmla="*/ 168 h 408"/>
                <a:gd name="T94" fmla="*/ 380 w 396"/>
                <a:gd name="T95" fmla="*/ 160 h 408"/>
                <a:gd name="T96" fmla="*/ 363 w 396"/>
                <a:gd name="T97" fmla="*/ 160 h 4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96" h="408">
                  <a:moveTo>
                    <a:pt x="363" y="160"/>
                  </a:moveTo>
                  <a:lnTo>
                    <a:pt x="354" y="136"/>
                  </a:lnTo>
                  <a:lnTo>
                    <a:pt x="329" y="120"/>
                  </a:lnTo>
                  <a:lnTo>
                    <a:pt x="295" y="144"/>
                  </a:lnTo>
                  <a:lnTo>
                    <a:pt x="262" y="96"/>
                  </a:lnTo>
                  <a:lnTo>
                    <a:pt x="278" y="80"/>
                  </a:lnTo>
                  <a:lnTo>
                    <a:pt x="278" y="64"/>
                  </a:lnTo>
                  <a:lnTo>
                    <a:pt x="312" y="64"/>
                  </a:lnTo>
                  <a:lnTo>
                    <a:pt x="321" y="48"/>
                  </a:lnTo>
                  <a:lnTo>
                    <a:pt x="329" y="32"/>
                  </a:lnTo>
                  <a:lnTo>
                    <a:pt x="346" y="24"/>
                  </a:lnTo>
                  <a:lnTo>
                    <a:pt x="354" y="0"/>
                  </a:lnTo>
                  <a:lnTo>
                    <a:pt x="329" y="0"/>
                  </a:lnTo>
                  <a:lnTo>
                    <a:pt x="304" y="8"/>
                  </a:lnTo>
                  <a:lnTo>
                    <a:pt x="262" y="8"/>
                  </a:lnTo>
                  <a:lnTo>
                    <a:pt x="253" y="32"/>
                  </a:lnTo>
                  <a:lnTo>
                    <a:pt x="219" y="56"/>
                  </a:lnTo>
                  <a:lnTo>
                    <a:pt x="219" y="80"/>
                  </a:lnTo>
                  <a:lnTo>
                    <a:pt x="186" y="96"/>
                  </a:lnTo>
                  <a:lnTo>
                    <a:pt x="127" y="72"/>
                  </a:lnTo>
                  <a:lnTo>
                    <a:pt x="93" y="104"/>
                  </a:lnTo>
                  <a:lnTo>
                    <a:pt x="110" y="136"/>
                  </a:lnTo>
                  <a:lnTo>
                    <a:pt x="76" y="160"/>
                  </a:lnTo>
                  <a:lnTo>
                    <a:pt x="110" y="192"/>
                  </a:lnTo>
                  <a:lnTo>
                    <a:pt x="152" y="208"/>
                  </a:lnTo>
                  <a:lnTo>
                    <a:pt x="144" y="224"/>
                  </a:lnTo>
                  <a:lnTo>
                    <a:pt x="118" y="224"/>
                  </a:lnTo>
                  <a:lnTo>
                    <a:pt x="102" y="256"/>
                  </a:lnTo>
                  <a:lnTo>
                    <a:pt x="51" y="272"/>
                  </a:lnTo>
                  <a:lnTo>
                    <a:pt x="51" y="304"/>
                  </a:lnTo>
                  <a:lnTo>
                    <a:pt x="9" y="312"/>
                  </a:lnTo>
                  <a:lnTo>
                    <a:pt x="26" y="328"/>
                  </a:lnTo>
                  <a:lnTo>
                    <a:pt x="0" y="368"/>
                  </a:lnTo>
                  <a:lnTo>
                    <a:pt x="26" y="376"/>
                  </a:lnTo>
                  <a:lnTo>
                    <a:pt x="26" y="400"/>
                  </a:lnTo>
                  <a:lnTo>
                    <a:pt x="59" y="408"/>
                  </a:lnTo>
                  <a:lnTo>
                    <a:pt x="160" y="408"/>
                  </a:lnTo>
                  <a:lnTo>
                    <a:pt x="228" y="376"/>
                  </a:lnTo>
                  <a:lnTo>
                    <a:pt x="287" y="376"/>
                  </a:lnTo>
                  <a:lnTo>
                    <a:pt x="329" y="392"/>
                  </a:lnTo>
                  <a:lnTo>
                    <a:pt x="329" y="360"/>
                  </a:lnTo>
                  <a:lnTo>
                    <a:pt x="354" y="328"/>
                  </a:lnTo>
                  <a:lnTo>
                    <a:pt x="371" y="304"/>
                  </a:lnTo>
                  <a:lnTo>
                    <a:pt x="388" y="232"/>
                  </a:lnTo>
                  <a:lnTo>
                    <a:pt x="380" y="208"/>
                  </a:lnTo>
                  <a:lnTo>
                    <a:pt x="371" y="176"/>
                  </a:lnTo>
                  <a:lnTo>
                    <a:pt x="396" y="168"/>
                  </a:lnTo>
                  <a:lnTo>
                    <a:pt x="380" y="160"/>
                  </a:lnTo>
                  <a:lnTo>
                    <a:pt x="363" y="16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B563E043-592C-4717-B719-F700647994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4270" y="3374363"/>
              <a:ext cx="182524" cy="117419"/>
            </a:xfrm>
            <a:custGeom>
              <a:avLst/>
              <a:gdLst>
                <a:gd name="T0" fmla="*/ 185 w 202"/>
                <a:gd name="T1" fmla="*/ 72 h 144"/>
                <a:gd name="T2" fmla="*/ 177 w 202"/>
                <a:gd name="T3" fmla="*/ 48 h 144"/>
                <a:gd name="T4" fmla="*/ 177 w 202"/>
                <a:gd name="T5" fmla="*/ 16 h 144"/>
                <a:gd name="T6" fmla="*/ 151 w 202"/>
                <a:gd name="T7" fmla="*/ 0 h 144"/>
                <a:gd name="T8" fmla="*/ 126 w 202"/>
                <a:gd name="T9" fmla="*/ 0 h 144"/>
                <a:gd name="T10" fmla="*/ 109 w 202"/>
                <a:gd name="T11" fmla="*/ 0 h 144"/>
                <a:gd name="T12" fmla="*/ 84 w 202"/>
                <a:gd name="T13" fmla="*/ 0 h 144"/>
                <a:gd name="T14" fmla="*/ 84 w 202"/>
                <a:gd name="T15" fmla="*/ 8 h 144"/>
                <a:gd name="T16" fmla="*/ 84 w 202"/>
                <a:gd name="T17" fmla="*/ 0 h 144"/>
                <a:gd name="T18" fmla="*/ 67 w 202"/>
                <a:gd name="T19" fmla="*/ 8 h 144"/>
                <a:gd name="T20" fmla="*/ 59 w 202"/>
                <a:gd name="T21" fmla="*/ 24 h 144"/>
                <a:gd name="T22" fmla="*/ 50 w 202"/>
                <a:gd name="T23" fmla="*/ 40 h 144"/>
                <a:gd name="T24" fmla="*/ 16 w 202"/>
                <a:gd name="T25" fmla="*/ 40 h 144"/>
                <a:gd name="T26" fmla="*/ 16 w 202"/>
                <a:gd name="T27" fmla="*/ 56 h 144"/>
                <a:gd name="T28" fmla="*/ 0 w 202"/>
                <a:gd name="T29" fmla="*/ 72 h 144"/>
                <a:gd name="T30" fmla="*/ 33 w 202"/>
                <a:gd name="T31" fmla="*/ 120 h 144"/>
                <a:gd name="T32" fmla="*/ 67 w 202"/>
                <a:gd name="T33" fmla="*/ 96 h 144"/>
                <a:gd name="T34" fmla="*/ 92 w 202"/>
                <a:gd name="T35" fmla="*/ 112 h 144"/>
                <a:gd name="T36" fmla="*/ 101 w 202"/>
                <a:gd name="T37" fmla="*/ 136 h 144"/>
                <a:gd name="T38" fmla="*/ 118 w 202"/>
                <a:gd name="T39" fmla="*/ 136 h 144"/>
                <a:gd name="T40" fmla="*/ 134 w 202"/>
                <a:gd name="T41" fmla="*/ 144 h 144"/>
                <a:gd name="T42" fmla="*/ 143 w 202"/>
                <a:gd name="T43" fmla="*/ 144 h 144"/>
                <a:gd name="T44" fmla="*/ 168 w 202"/>
                <a:gd name="T45" fmla="*/ 128 h 144"/>
                <a:gd name="T46" fmla="*/ 193 w 202"/>
                <a:gd name="T47" fmla="*/ 120 h 144"/>
                <a:gd name="T48" fmla="*/ 202 w 202"/>
                <a:gd name="T49" fmla="*/ 88 h 144"/>
                <a:gd name="T50" fmla="*/ 185 w 202"/>
                <a:gd name="T51" fmla="*/ 72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02" h="144">
                  <a:moveTo>
                    <a:pt x="185" y="72"/>
                  </a:moveTo>
                  <a:lnTo>
                    <a:pt x="177" y="48"/>
                  </a:lnTo>
                  <a:lnTo>
                    <a:pt x="177" y="16"/>
                  </a:lnTo>
                  <a:lnTo>
                    <a:pt x="151" y="0"/>
                  </a:lnTo>
                  <a:lnTo>
                    <a:pt x="126" y="0"/>
                  </a:lnTo>
                  <a:lnTo>
                    <a:pt x="109" y="0"/>
                  </a:lnTo>
                  <a:lnTo>
                    <a:pt x="84" y="0"/>
                  </a:lnTo>
                  <a:lnTo>
                    <a:pt x="84" y="8"/>
                  </a:lnTo>
                  <a:lnTo>
                    <a:pt x="84" y="0"/>
                  </a:lnTo>
                  <a:lnTo>
                    <a:pt x="67" y="8"/>
                  </a:lnTo>
                  <a:lnTo>
                    <a:pt x="59" y="24"/>
                  </a:lnTo>
                  <a:lnTo>
                    <a:pt x="50" y="40"/>
                  </a:lnTo>
                  <a:lnTo>
                    <a:pt x="16" y="40"/>
                  </a:lnTo>
                  <a:lnTo>
                    <a:pt x="16" y="56"/>
                  </a:lnTo>
                  <a:lnTo>
                    <a:pt x="0" y="72"/>
                  </a:lnTo>
                  <a:lnTo>
                    <a:pt x="33" y="120"/>
                  </a:lnTo>
                  <a:lnTo>
                    <a:pt x="67" y="96"/>
                  </a:lnTo>
                  <a:lnTo>
                    <a:pt x="92" y="112"/>
                  </a:lnTo>
                  <a:lnTo>
                    <a:pt x="101" y="136"/>
                  </a:lnTo>
                  <a:lnTo>
                    <a:pt x="118" y="136"/>
                  </a:lnTo>
                  <a:lnTo>
                    <a:pt x="134" y="144"/>
                  </a:lnTo>
                  <a:lnTo>
                    <a:pt x="143" y="144"/>
                  </a:lnTo>
                  <a:lnTo>
                    <a:pt x="168" y="128"/>
                  </a:lnTo>
                  <a:lnTo>
                    <a:pt x="193" y="120"/>
                  </a:lnTo>
                  <a:lnTo>
                    <a:pt x="202" y="88"/>
                  </a:lnTo>
                  <a:lnTo>
                    <a:pt x="185" y="72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6E0D09A3-0443-484B-9F3F-C629BA5110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1205" y="3070904"/>
              <a:ext cx="601024" cy="823457"/>
            </a:xfrm>
            <a:custGeom>
              <a:avLst/>
              <a:gdLst>
                <a:gd name="T0" fmla="*/ 337 w 666"/>
                <a:gd name="T1" fmla="*/ 96 h 1016"/>
                <a:gd name="T2" fmla="*/ 421 w 666"/>
                <a:gd name="T3" fmla="*/ 24 h 1016"/>
                <a:gd name="T4" fmla="*/ 270 w 666"/>
                <a:gd name="T5" fmla="*/ 24 h 1016"/>
                <a:gd name="T6" fmla="*/ 253 w 666"/>
                <a:gd name="T7" fmla="*/ 80 h 1016"/>
                <a:gd name="T8" fmla="*/ 202 w 666"/>
                <a:gd name="T9" fmla="*/ 136 h 1016"/>
                <a:gd name="T10" fmla="*/ 169 w 666"/>
                <a:gd name="T11" fmla="*/ 200 h 1016"/>
                <a:gd name="T12" fmla="*/ 202 w 666"/>
                <a:gd name="T13" fmla="*/ 232 h 1016"/>
                <a:gd name="T14" fmla="*/ 169 w 666"/>
                <a:gd name="T15" fmla="*/ 320 h 1016"/>
                <a:gd name="T16" fmla="*/ 186 w 666"/>
                <a:gd name="T17" fmla="*/ 344 h 1016"/>
                <a:gd name="T18" fmla="*/ 228 w 666"/>
                <a:gd name="T19" fmla="*/ 320 h 1016"/>
                <a:gd name="T20" fmla="*/ 186 w 666"/>
                <a:gd name="T21" fmla="*/ 424 h 1016"/>
                <a:gd name="T22" fmla="*/ 236 w 666"/>
                <a:gd name="T23" fmla="*/ 464 h 1016"/>
                <a:gd name="T24" fmla="*/ 303 w 666"/>
                <a:gd name="T25" fmla="*/ 448 h 1016"/>
                <a:gd name="T26" fmla="*/ 287 w 666"/>
                <a:gd name="T27" fmla="*/ 496 h 1016"/>
                <a:gd name="T28" fmla="*/ 329 w 666"/>
                <a:gd name="T29" fmla="*/ 576 h 1016"/>
                <a:gd name="T30" fmla="*/ 295 w 666"/>
                <a:gd name="T31" fmla="*/ 648 h 1016"/>
                <a:gd name="T32" fmla="*/ 202 w 666"/>
                <a:gd name="T33" fmla="*/ 624 h 1016"/>
                <a:gd name="T34" fmla="*/ 160 w 666"/>
                <a:gd name="T35" fmla="*/ 680 h 1016"/>
                <a:gd name="T36" fmla="*/ 211 w 666"/>
                <a:gd name="T37" fmla="*/ 744 h 1016"/>
                <a:gd name="T38" fmla="*/ 101 w 666"/>
                <a:gd name="T39" fmla="*/ 776 h 1016"/>
                <a:gd name="T40" fmla="*/ 101 w 666"/>
                <a:gd name="T41" fmla="*/ 808 h 1016"/>
                <a:gd name="T42" fmla="*/ 169 w 666"/>
                <a:gd name="T43" fmla="*/ 824 h 1016"/>
                <a:gd name="T44" fmla="*/ 219 w 666"/>
                <a:gd name="T45" fmla="*/ 864 h 1016"/>
                <a:gd name="T46" fmla="*/ 295 w 666"/>
                <a:gd name="T47" fmla="*/ 848 h 1016"/>
                <a:gd name="T48" fmla="*/ 228 w 666"/>
                <a:gd name="T49" fmla="*/ 896 h 1016"/>
                <a:gd name="T50" fmla="*/ 127 w 666"/>
                <a:gd name="T51" fmla="*/ 904 h 1016"/>
                <a:gd name="T52" fmla="*/ 0 w 666"/>
                <a:gd name="T53" fmla="*/ 984 h 1016"/>
                <a:gd name="T54" fmla="*/ 51 w 666"/>
                <a:gd name="T55" fmla="*/ 1016 h 1016"/>
                <a:gd name="T56" fmla="*/ 93 w 666"/>
                <a:gd name="T57" fmla="*/ 976 h 1016"/>
                <a:gd name="T58" fmla="*/ 219 w 666"/>
                <a:gd name="T59" fmla="*/ 960 h 1016"/>
                <a:gd name="T60" fmla="*/ 337 w 666"/>
                <a:gd name="T61" fmla="*/ 984 h 1016"/>
                <a:gd name="T62" fmla="*/ 421 w 666"/>
                <a:gd name="T63" fmla="*/ 968 h 1016"/>
                <a:gd name="T64" fmla="*/ 573 w 666"/>
                <a:gd name="T65" fmla="*/ 968 h 1016"/>
                <a:gd name="T66" fmla="*/ 624 w 666"/>
                <a:gd name="T67" fmla="*/ 928 h 1016"/>
                <a:gd name="T68" fmla="*/ 590 w 666"/>
                <a:gd name="T69" fmla="*/ 872 h 1016"/>
                <a:gd name="T70" fmla="*/ 649 w 666"/>
                <a:gd name="T71" fmla="*/ 840 h 1016"/>
                <a:gd name="T72" fmla="*/ 666 w 666"/>
                <a:gd name="T73" fmla="*/ 760 h 1016"/>
                <a:gd name="T74" fmla="*/ 539 w 666"/>
                <a:gd name="T75" fmla="*/ 728 h 1016"/>
                <a:gd name="T76" fmla="*/ 523 w 666"/>
                <a:gd name="T77" fmla="*/ 632 h 1016"/>
                <a:gd name="T78" fmla="*/ 539 w 666"/>
                <a:gd name="T79" fmla="*/ 576 h 1016"/>
                <a:gd name="T80" fmla="*/ 480 w 666"/>
                <a:gd name="T81" fmla="*/ 512 h 1016"/>
                <a:gd name="T82" fmla="*/ 455 w 666"/>
                <a:gd name="T83" fmla="*/ 392 h 1016"/>
                <a:gd name="T84" fmla="*/ 413 w 666"/>
                <a:gd name="T85" fmla="*/ 344 h 1016"/>
                <a:gd name="T86" fmla="*/ 337 w 666"/>
                <a:gd name="T87" fmla="*/ 320 h 1016"/>
                <a:gd name="T88" fmla="*/ 388 w 666"/>
                <a:gd name="T89" fmla="*/ 280 h 1016"/>
                <a:gd name="T90" fmla="*/ 447 w 666"/>
                <a:gd name="T91" fmla="*/ 224 h 1016"/>
                <a:gd name="T92" fmla="*/ 489 w 666"/>
                <a:gd name="T93" fmla="*/ 144 h 1016"/>
                <a:gd name="T94" fmla="*/ 379 w 666"/>
                <a:gd name="T95" fmla="*/ 120 h 10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66" h="1016">
                  <a:moveTo>
                    <a:pt x="329" y="128"/>
                  </a:moveTo>
                  <a:lnTo>
                    <a:pt x="354" y="104"/>
                  </a:lnTo>
                  <a:lnTo>
                    <a:pt x="337" y="96"/>
                  </a:lnTo>
                  <a:lnTo>
                    <a:pt x="388" y="64"/>
                  </a:lnTo>
                  <a:lnTo>
                    <a:pt x="413" y="56"/>
                  </a:lnTo>
                  <a:lnTo>
                    <a:pt x="421" y="24"/>
                  </a:lnTo>
                  <a:lnTo>
                    <a:pt x="320" y="16"/>
                  </a:lnTo>
                  <a:lnTo>
                    <a:pt x="287" y="0"/>
                  </a:lnTo>
                  <a:lnTo>
                    <a:pt x="270" y="24"/>
                  </a:lnTo>
                  <a:lnTo>
                    <a:pt x="253" y="40"/>
                  </a:lnTo>
                  <a:lnTo>
                    <a:pt x="245" y="56"/>
                  </a:lnTo>
                  <a:lnTo>
                    <a:pt x="253" y="80"/>
                  </a:lnTo>
                  <a:lnTo>
                    <a:pt x="219" y="88"/>
                  </a:lnTo>
                  <a:lnTo>
                    <a:pt x="202" y="104"/>
                  </a:lnTo>
                  <a:lnTo>
                    <a:pt x="202" y="136"/>
                  </a:lnTo>
                  <a:lnTo>
                    <a:pt x="202" y="160"/>
                  </a:lnTo>
                  <a:lnTo>
                    <a:pt x="186" y="184"/>
                  </a:lnTo>
                  <a:lnTo>
                    <a:pt x="169" y="200"/>
                  </a:lnTo>
                  <a:lnTo>
                    <a:pt x="135" y="248"/>
                  </a:lnTo>
                  <a:lnTo>
                    <a:pt x="160" y="256"/>
                  </a:lnTo>
                  <a:lnTo>
                    <a:pt x="202" y="232"/>
                  </a:lnTo>
                  <a:lnTo>
                    <a:pt x="186" y="264"/>
                  </a:lnTo>
                  <a:lnTo>
                    <a:pt x="177" y="296"/>
                  </a:lnTo>
                  <a:lnTo>
                    <a:pt x="169" y="320"/>
                  </a:lnTo>
                  <a:lnTo>
                    <a:pt x="143" y="376"/>
                  </a:lnTo>
                  <a:lnTo>
                    <a:pt x="169" y="376"/>
                  </a:lnTo>
                  <a:lnTo>
                    <a:pt x="186" y="344"/>
                  </a:lnTo>
                  <a:lnTo>
                    <a:pt x="202" y="304"/>
                  </a:lnTo>
                  <a:lnTo>
                    <a:pt x="211" y="328"/>
                  </a:lnTo>
                  <a:lnTo>
                    <a:pt x="228" y="320"/>
                  </a:lnTo>
                  <a:lnTo>
                    <a:pt x="219" y="344"/>
                  </a:lnTo>
                  <a:lnTo>
                    <a:pt x="228" y="360"/>
                  </a:lnTo>
                  <a:lnTo>
                    <a:pt x="186" y="424"/>
                  </a:lnTo>
                  <a:lnTo>
                    <a:pt x="194" y="472"/>
                  </a:lnTo>
                  <a:lnTo>
                    <a:pt x="202" y="440"/>
                  </a:lnTo>
                  <a:lnTo>
                    <a:pt x="236" y="464"/>
                  </a:lnTo>
                  <a:lnTo>
                    <a:pt x="253" y="456"/>
                  </a:lnTo>
                  <a:lnTo>
                    <a:pt x="278" y="464"/>
                  </a:lnTo>
                  <a:lnTo>
                    <a:pt x="303" y="448"/>
                  </a:lnTo>
                  <a:lnTo>
                    <a:pt x="329" y="456"/>
                  </a:lnTo>
                  <a:lnTo>
                    <a:pt x="295" y="480"/>
                  </a:lnTo>
                  <a:lnTo>
                    <a:pt x="287" y="496"/>
                  </a:lnTo>
                  <a:lnTo>
                    <a:pt x="312" y="544"/>
                  </a:lnTo>
                  <a:lnTo>
                    <a:pt x="329" y="544"/>
                  </a:lnTo>
                  <a:lnTo>
                    <a:pt x="329" y="576"/>
                  </a:lnTo>
                  <a:lnTo>
                    <a:pt x="320" y="576"/>
                  </a:lnTo>
                  <a:lnTo>
                    <a:pt x="312" y="632"/>
                  </a:lnTo>
                  <a:lnTo>
                    <a:pt x="295" y="648"/>
                  </a:lnTo>
                  <a:lnTo>
                    <a:pt x="287" y="640"/>
                  </a:lnTo>
                  <a:lnTo>
                    <a:pt x="236" y="640"/>
                  </a:lnTo>
                  <a:lnTo>
                    <a:pt x="202" y="624"/>
                  </a:lnTo>
                  <a:lnTo>
                    <a:pt x="186" y="632"/>
                  </a:lnTo>
                  <a:lnTo>
                    <a:pt x="202" y="648"/>
                  </a:lnTo>
                  <a:lnTo>
                    <a:pt x="160" y="680"/>
                  </a:lnTo>
                  <a:lnTo>
                    <a:pt x="177" y="688"/>
                  </a:lnTo>
                  <a:lnTo>
                    <a:pt x="202" y="680"/>
                  </a:lnTo>
                  <a:lnTo>
                    <a:pt x="211" y="744"/>
                  </a:lnTo>
                  <a:lnTo>
                    <a:pt x="169" y="760"/>
                  </a:lnTo>
                  <a:lnTo>
                    <a:pt x="143" y="768"/>
                  </a:lnTo>
                  <a:lnTo>
                    <a:pt x="101" y="776"/>
                  </a:lnTo>
                  <a:lnTo>
                    <a:pt x="84" y="784"/>
                  </a:lnTo>
                  <a:lnTo>
                    <a:pt x="93" y="792"/>
                  </a:lnTo>
                  <a:lnTo>
                    <a:pt x="101" y="808"/>
                  </a:lnTo>
                  <a:lnTo>
                    <a:pt x="135" y="824"/>
                  </a:lnTo>
                  <a:lnTo>
                    <a:pt x="152" y="808"/>
                  </a:lnTo>
                  <a:lnTo>
                    <a:pt x="169" y="824"/>
                  </a:lnTo>
                  <a:lnTo>
                    <a:pt x="160" y="840"/>
                  </a:lnTo>
                  <a:lnTo>
                    <a:pt x="194" y="840"/>
                  </a:lnTo>
                  <a:lnTo>
                    <a:pt x="219" y="864"/>
                  </a:lnTo>
                  <a:lnTo>
                    <a:pt x="261" y="864"/>
                  </a:lnTo>
                  <a:lnTo>
                    <a:pt x="278" y="856"/>
                  </a:lnTo>
                  <a:lnTo>
                    <a:pt x="295" y="848"/>
                  </a:lnTo>
                  <a:lnTo>
                    <a:pt x="270" y="872"/>
                  </a:lnTo>
                  <a:lnTo>
                    <a:pt x="261" y="888"/>
                  </a:lnTo>
                  <a:lnTo>
                    <a:pt x="228" y="896"/>
                  </a:lnTo>
                  <a:lnTo>
                    <a:pt x="160" y="888"/>
                  </a:lnTo>
                  <a:lnTo>
                    <a:pt x="152" y="896"/>
                  </a:lnTo>
                  <a:lnTo>
                    <a:pt x="127" y="904"/>
                  </a:lnTo>
                  <a:lnTo>
                    <a:pt x="110" y="928"/>
                  </a:lnTo>
                  <a:lnTo>
                    <a:pt x="42" y="976"/>
                  </a:lnTo>
                  <a:lnTo>
                    <a:pt x="0" y="984"/>
                  </a:lnTo>
                  <a:lnTo>
                    <a:pt x="9" y="992"/>
                  </a:lnTo>
                  <a:lnTo>
                    <a:pt x="34" y="992"/>
                  </a:lnTo>
                  <a:lnTo>
                    <a:pt x="51" y="1016"/>
                  </a:lnTo>
                  <a:lnTo>
                    <a:pt x="68" y="1008"/>
                  </a:lnTo>
                  <a:lnTo>
                    <a:pt x="68" y="992"/>
                  </a:lnTo>
                  <a:lnTo>
                    <a:pt x="93" y="976"/>
                  </a:lnTo>
                  <a:lnTo>
                    <a:pt x="143" y="976"/>
                  </a:lnTo>
                  <a:lnTo>
                    <a:pt x="169" y="1008"/>
                  </a:lnTo>
                  <a:lnTo>
                    <a:pt x="219" y="960"/>
                  </a:lnTo>
                  <a:lnTo>
                    <a:pt x="261" y="952"/>
                  </a:lnTo>
                  <a:lnTo>
                    <a:pt x="295" y="976"/>
                  </a:lnTo>
                  <a:lnTo>
                    <a:pt x="337" y="984"/>
                  </a:lnTo>
                  <a:lnTo>
                    <a:pt x="346" y="968"/>
                  </a:lnTo>
                  <a:lnTo>
                    <a:pt x="388" y="968"/>
                  </a:lnTo>
                  <a:lnTo>
                    <a:pt x="421" y="968"/>
                  </a:lnTo>
                  <a:lnTo>
                    <a:pt x="472" y="968"/>
                  </a:lnTo>
                  <a:lnTo>
                    <a:pt x="506" y="984"/>
                  </a:lnTo>
                  <a:lnTo>
                    <a:pt x="573" y="968"/>
                  </a:lnTo>
                  <a:lnTo>
                    <a:pt x="590" y="952"/>
                  </a:lnTo>
                  <a:lnTo>
                    <a:pt x="624" y="952"/>
                  </a:lnTo>
                  <a:lnTo>
                    <a:pt x="624" y="928"/>
                  </a:lnTo>
                  <a:lnTo>
                    <a:pt x="565" y="912"/>
                  </a:lnTo>
                  <a:lnTo>
                    <a:pt x="590" y="896"/>
                  </a:lnTo>
                  <a:lnTo>
                    <a:pt x="590" y="872"/>
                  </a:lnTo>
                  <a:lnTo>
                    <a:pt x="624" y="872"/>
                  </a:lnTo>
                  <a:lnTo>
                    <a:pt x="624" y="856"/>
                  </a:lnTo>
                  <a:lnTo>
                    <a:pt x="649" y="840"/>
                  </a:lnTo>
                  <a:lnTo>
                    <a:pt x="657" y="816"/>
                  </a:lnTo>
                  <a:lnTo>
                    <a:pt x="666" y="800"/>
                  </a:lnTo>
                  <a:lnTo>
                    <a:pt x="666" y="760"/>
                  </a:lnTo>
                  <a:lnTo>
                    <a:pt x="582" y="728"/>
                  </a:lnTo>
                  <a:lnTo>
                    <a:pt x="565" y="744"/>
                  </a:lnTo>
                  <a:lnTo>
                    <a:pt x="539" y="728"/>
                  </a:lnTo>
                  <a:lnTo>
                    <a:pt x="573" y="704"/>
                  </a:lnTo>
                  <a:lnTo>
                    <a:pt x="556" y="656"/>
                  </a:lnTo>
                  <a:lnTo>
                    <a:pt x="523" y="632"/>
                  </a:lnTo>
                  <a:lnTo>
                    <a:pt x="548" y="632"/>
                  </a:lnTo>
                  <a:lnTo>
                    <a:pt x="539" y="592"/>
                  </a:lnTo>
                  <a:lnTo>
                    <a:pt x="539" y="576"/>
                  </a:lnTo>
                  <a:lnTo>
                    <a:pt x="531" y="560"/>
                  </a:lnTo>
                  <a:lnTo>
                    <a:pt x="523" y="536"/>
                  </a:lnTo>
                  <a:lnTo>
                    <a:pt x="480" y="512"/>
                  </a:lnTo>
                  <a:lnTo>
                    <a:pt x="472" y="480"/>
                  </a:lnTo>
                  <a:lnTo>
                    <a:pt x="455" y="440"/>
                  </a:lnTo>
                  <a:lnTo>
                    <a:pt x="455" y="392"/>
                  </a:lnTo>
                  <a:lnTo>
                    <a:pt x="447" y="376"/>
                  </a:lnTo>
                  <a:lnTo>
                    <a:pt x="421" y="352"/>
                  </a:lnTo>
                  <a:lnTo>
                    <a:pt x="413" y="344"/>
                  </a:lnTo>
                  <a:lnTo>
                    <a:pt x="396" y="328"/>
                  </a:lnTo>
                  <a:lnTo>
                    <a:pt x="362" y="328"/>
                  </a:lnTo>
                  <a:lnTo>
                    <a:pt x="337" y="320"/>
                  </a:lnTo>
                  <a:lnTo>
                    <a:pt x="371" y="312"/>
                  </a:lnTo>
                  <a:lnTo>
                    <a:pt x="396" y="304"/>
                  </a:lnTo>
                  <a:lnTo>
                    <a:pt x="388" y="280"/>
                  </a:lnTo>
                  <a:lnTo>
                    <a:pt x="421" y="264"/>
                  </a:lnTo>
                  <a:lnTo>
                    <a:pt x="421" y="248"/>
                  </a:lnTo>
                  <a:lnTo>
                    <a:pt x="447" y="224"/>
                  </a:lnTo>
                  <a:lnTo>
                    <a:pt x="455" y="192"/>
                  </a:lnTo>
                  <a:lnTo>
                    <a:pt x="489" y="168"/>
                  </a:lnTo>
                  <a:lnTo>
                    <a:pt x="489" y="144"/>
                  </a:lnTo>
                  <a:lnTo>
                    <a:pt x="447" y="144"/>
                  </a:lnTo>
                  <a:lnTo>
                    <a:pt x="430" y="128"/>
                  </a:lnTo>
                  <a:lnTo>
                    <a:pt x="379" y="120"/>
                  </a:lnTo>
                  <a:lnTo>
                    <a:pt x="329" y="12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5CAD2299-C0E6-4C7D-B3D2-0386C870AE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4270" y="3374363"/>
              <a:ext cx="182524" cy="117419"/>
            </a:xfrm>
            <a:custGeom>
              <a:avLst/>
              <a:gdLst>
                <a:gd name="T0" fmla="*/ 185 w 202"/>
                <a:gd name="T1" fmla="*/ 72 h 144"/>
                <a:gd name="T2" fmla="*/ 177 w 202"/>
                <a:gd name="T3" fmla="*/ 48 h 144"/>
                <a:gd name="T4" fmla="*/ 177 w 202"/>
                <a:gd name="T5" fmla="*/ 16 h 144"/>
                <a:gd name="T6" fmla="*/ 151 w 202"/>
                <a:gd name="T7" fmla="*/ 0 h 144"/>
                <a:gd name="T8" fmla="*/ 126 w 202"/>
                <a:gd name="T9" fmla="*/ 0 h 144"/>
                <a:gd name="T10" fmla="*/ 109 w 202"/>
                <a:gd name="T11" fmla="*/ 0 h 144"/>
                <a:gd name="T12" fmla="*/ 84 w 202"/>
                <a:gd name="T13" fmla="*/ 0 h 144"/>
                <a:gd name="T14" fmla="*/ 84 w 202"/>
                <a:gd name="T15" fmla="*/ 8 h 144"/>
                <a:gd name="T16" fmla="*/ 84 w 202"/>
                <a:gd name="T17" fmla="*/ 0 h 144"/>
                <a:gd name="T18" fmla="*/ 67 w 202"/>
                <a:gd name="T19" fmla="*/ 8 h 144"/>
                <a:gd name="T20" fmla="*/ 59 w 202"/>
                <a:gd name="T21" fmla="*/ 24 h 144"/>
                <a:gd name="T22" fmla="*/ 50 w 202"/>
                <a:gd name="T23" fmla="*/ 40 h 144"/>
                <a:gd name="T24" fmla="*/ 16 w 202"/>
                <a:gd name="T25" fmla="*/ 40 h 144"/>
                <a:gd name="T26" fmla="*/ 16 w 202"/>
                <a:gd name="T27" fmla="*/ 56 h 144"/>
                <a:gd name="T28" fmla="*/ 0 w 202"/>
                <a:gd name="T29" fmla="*/ 72 h 144"/>
                <a:gd name="T30" fmla="*/ 33 w 202"/>
                <a:gd name="T31" fmla="*/ 120 h 144"/>
                <a:gd name="T32" fmla="*/ 67 w 202"/>
                <a:gd name="T33" fmla="*/ 96 h 144"/>
                <a:gd name="T34" fmla="*/ 92 w 202"/>
                <a:gd name="T35" fmla="*/ 112 h 144"/>
                <a:gd name="T36" fmla="*/ 101 w 202"/>
                <a:gd name="T37" fmla="*/ 136 h 144"/>
                <a:gd name="T38" fmla="*/ 118 w 202"/>
                <a:gd name="T39" fmla="*/ 136 h 144"/>
                <a:gd name="T40" fmla="*/ 134 w 202"/>
                <a:gd name="T41" fmla="*/ 144 h 144"/>
                <a:gd name="T42" fmla="*/ 143 w 202"/>
                <a:gd name="T43" fmla="*/ 144 h 144"/>
                <a:gd name="T44" fmla="*/ 143 w 202"/>
                <a:gd name="T45" fmla="*/ 144 h 144"/>
                <a:gd name="T46" fmla="*/ 168 w 202"/>
                <a:gd name="T47" fmla="*/ 128 h 144"/>
                <a:gd name="T48" fmla="*/ 193 w 202"/>
                <a:gd name="T49" fmla="*/ 120 h 144"/>
                <a:gd name="T50" fmla="*/ 202 w 202"/>
                <a:gd name="T51" fmla="*/ 88 h 144"/>
                <a:gd name="T52" fmla="*/ 185 w 202"/>
                <a:gd name="T53" fmla="*/ 72 h 14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02" h="144">
                  <a:moveTo>
                    <a:pt x="185" y="72"/>
                  </a:moveTo>
                  <a:lnTo>
                    <a:pt x="177" y="48"/>
                  </a:lnTo>
                  <a:lnTo>
                    <a:pt x="177" y="16"/>
                  </a:lnTo>
                  <a:lnTo>
                    <a:pt x="151" y="0"/>
                  </a:lnTo>
                  <a:lnTo>
                    <a:pt x="126" y="0"/>
                  </a:lnTo>
                  <a:lnTo>
                    <a:pt x="109" y="0"/>
                  </a:lnTo>
                  <a:lnTo>
                    <a:pt x="84" y="0"/>
                  </a:lnTo>
                  <a:lnTo>
                    <a:pt x="84" y="8"/>
                  </a:lnTo>
                  <a:lnTo>
                    <a:pt x="84" y="0"/>
                  </a:lnTo>
                  <a:lnTo>
                    <a:pt x="67" y="8"/>
                  </a:lnTo>
                  <a:lnTo>
                    <a:pt x="59" y="24"/>
                  </a:lnTo>
                  <a:lnTo>
                    <a:pt x="50" y="40"/>
                  </a:lnTo>
                  <a:lnTo>
                    <a:pt x="16" y="40"/>
                  </a:lnTo>
                  <a:lnTo>
                    <a:pt x="16" y="56"/>
                  </a:lnTo>
                  <a:lnTo>
                    <a:pt x="0" y="72"/>
                  </a:lnTo>
                  <a:lnTo>
                    <a:pt x="33" y="120"/>
                  </a:lnTo>
                  <a:lnTo>
                    <a:pt x="67" y="96"/>
                  </a:lnTo>
                  <a:lnTo>
                    <a:pt x="92" y="112"/>
                  </a:lnTo>
                  <a:lnTo>
                    <a:pt x="101" y="136"/>
                  </a:lnTo>
                  <a:lnTo>
                    <a:pt x="118" y="136"/>
                  </a:lnTo>
                  <a:lnTo>
                    <a:pt x="134" y="144"/>
                  </a:lnTo>
                  <a:lnTo>
                    <a:pt x="143" y="144"/>
                  </a:lnTo>
                  <a:lnTo>
                    <a:pt x="168" y="128"/>
                  </a:lnTo>
                  <a:lnTo>
                    <a:pt x="193" y="120"/>
                  </a:lnTo>
                  <a:lnTo>
                    <a:pt x="202" y="88"/>
                  </a:lnTo>
                  <a:lnTo>
                    <a:pt x="185" y="7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2B6F14B7-469A-4139-A336-165131D9F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1205" y="3070904"/>
              <a:ext cx="601024" cy="823457"/>
            </a:xfrm>
            <a:custGeom>
              <a:avLst/>
              <a:gdLst>
                <a:gd name="T0" fmla="*/ 337 w 666"/>
                <a:gd name="T1" fmla="*/ 96 h 1016"/>
                <a:gd name="T2" fmla="*/ 421 w 666"/>
                <a:gd name="T3" fmla="*/ 24 h 1016"/>
                <a:gd name="T4" fmla="*/ 270 w 666"/>
                <a:gd name="T5" fmla="*/ 24 h 1016"/>
                <a:gd name="T6" fmla="*/ 253 w 666"/>
                <a:gd name="T7" fmla="*/ 80 h 1016"/>
                <a:gd name="T8" fmla="*/ 202 w 666"/>
                <a:gd name="T9" fmla="*/ 136 h 1016"/>
                <a:gd name="T10" fmla="*/ 169 w 666"/>
                <a:gd name="T11" fmla="*/ 200 h 1016"/>
                <a:gd name="T12" fmla="*/ 202 w 666"/>
                <a:gd name="T13" fmla="*/ 232 h 1016"/>
                <a:gd name="T14" fmla="*/ 169 w 666"/>
                <a:gd name="T15" fmla="*/ 320 h 1016"/>
                <a:gd name="T16" fmla="*/ 186 w 666"/>
                <a:gd name="T17" fmla="*/ 344 h 1016"/>
                <a:gd name="T18" fmla="*/ 228 w 666"/>
                <a:gd name="T19" fmla="*/ 320 h 1016"/>
                <a:gd name="T20" fmla="*/ 186 w 666"/>
                <a:gd name="T21" fmla="*/ 424 h 1016"/>
                <a:gd name="T22" fmla="*/ 236 w 666"/>
                <a:gd name="T23" fmla="*/ 464 h 1016"/>
                <a:gd name="T24" fmla="*/ 303 w 666"/>
                <a:gd name="T25" fmla="*/ 448 h 1016"/>
                <a:gd name="T26" fmla="*/ 287 w 666"/>
                <a:gd name="T27" fmla="*/ 496 h 1016"/>
                <a:gd name="T28" fmla="*/ 329 w 666"/>
                <a:gd name="T29" fmla="*/ 576 h 1016"/>
                <a:gd name="T30" fmla="*/ 295 w 666"/>
                <a:gd name="T31" fmla="*/ 648 h 1016"/>
                <a:gd name="T32" fmla="*/ 202 w 666"/>
                <a:gd name="T33" fmla="*/ 624 h 1016"/>
                <a:gd name="T34" fmla="*/ 160 w 666"/>
                <a:gd name="T35" fmla="*/ 680 h 1016"/>
                <a:gd name="T36" fmla="*/ 211 w 666"/>
                <a:gd name="T37" fmla="*/ 744 h 1016"/>
                <a:gd name="T38" fmla="*/ 101 w 666"/>
                <a:gd name="T39" fmla="*/ 776 h 1016"/>
                <a:gd name="T40" fmla="*/ 101 w 666"/>
                <a:gd name="T41" fmla="*/ 808 h 1016"/>
                <a:gd name="T42" fmla="*/ 169 w 666"/>
                <a:gd name="T43" fmla="*/ 824 h 1016"/>
                <a:gd name="T44" fmla="*/ 219 w 666"/>
                <a:gd name="T45" fmla="*/ 864 h 1016"/>
                <a:gd name="T46" fmla="*/ 295 w 666"/>
                <a:gd name="T47" fmla="*/ 848 h 1016"/>
                <a:gd name="T48" fmla="*/ 228 w 666"/>
                <a:gd name="T49" fmla="*/ 896 h 1016"/>
                <a:gd name="T50" fmla="*/ 127 w 666"/>
                <a:gd name="T51" fmla="*/ 904 h 1016"/>
                <a:gd name="T52" fmla="*/ 0 w 666"/>
                <a:gd name="T53" fmla="*/ 984 h 1016"/>
                <a:gd name="T54" fmla="*/ 51 w 666"/>
                <a:gd name="T55" fmla="*/ 1016 h 1016"/>
                <a:gd name="T56" fmla="*/ 93 w 666"/>
                <a:gd name="T57" fmla="*/ 976 h 1016"/>
                <a:gd name="T58" fmla="*/ 219 w 666"/>
                <a:gd name="T59" fmla="*/ 960 h 1016"/>
                <a:gd name="T60" fmla="*/ 337 w 666"/>
                <a:gd name="T61" fmla="*/ 984 h 1016"/>
                <a:gd name="T62" fmla="*/ 421 w 666"/>
                <a:gd name="T63" fmla="*/ 968 h 1016"/>
                <a:gd name="T64" fmla="*/ 573 w 666"/>
                <a:gd name="T65" fmla="*/ 968 h 1016"/>
                <a:gd name="T66" fmla="*/ 624 w 666"/>
                <a:gd name="T67" fmla="*/ 928 h 1016"/>
                <a:gd name="T68" fmla="*/ 590 w 666"/>
                <a:gd name="T69" fmla="*/ 872 h 1016"/>
                <a:gd name="T70" fmla="*/ 649 w 666"/>
                <a:gd name="T71" fmla="*/ 840 h 1016"/>
                <a:gd name="T72" fmla="*/ 666 w 666"/>
                <a:gd name="T73" fmla="*/ 760 h 1016"/>
                <a:gd name="T74" fmla="*/ 539 w 666"/>
                <a:gd name="T75" fmla="*/ 728 h 1016"/>
                <a:gd name="T76" fmla="*/ 523 w 666"/>
                <a:gd name="T77" fmla="*/ 632 h 1016"/>
                <a:gd name="T78" fmla="*/ 539 w 666"/>
                <a:gd name="T79" fmla="*/ 576 h 1016"/>
                <a:gd name="T80" fmla="*/ 480 w 666"/>
                <a:gd name="T81" fmla="*/ 512 h 1016"/>
                <a:gd name="T82" fmla="*/ 455 w 666"/>
                <a:gd name="T83" fmla="*/ 392 h 1016"/>
                <a:gd name="T84" fmla="*/ 413 w 666"/>
                <a:gd name="T85" fmla="*/ 344 h 1016"/>
                <a:gd name="T86" fmla="*/ 337 w 666"/>
                <a:gd name="T87" fmla="*/ 320 h 1016"/>
                <a:gd name="T88" fmla="*/ 388 w 666"/>
                <a:gd name="T89" fmla="*/ 280 h 1016"/>
                <a:gd name="T90" fmla="*/ 447 w 666"/>
                <a:gd name="T91" fmla="*/ 224 h 1016"/>
                <a:gd name="T92" fmla="*/ 489 w 666"/>
                <a:gd name="T93" fmla="*/ 144 h 1016"/>
                <a:gd name="T94" fmla="*/ 379 w 666"/>
                <a:gd name="T95" fmla="*/ 120 h 10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66" h="1016">
                  <a:moveTo>
                    <a:pt x="329" y="128"/>
                  </a:moveTo>
                  <a:lnTo>
                    <a:pt x="354" y="104"/>
                  </a:lnTo>
                  <a:lnTo>
                    <a:pt x="337" y="96"/>
                  </a:lnTo>
                  <a:lnTo>
                    <a:pt x="388" y="64"/>
                  </a:lnTo>
                  <a:lnTo>
                    <a:pt x="413" y="56"/>
                  </a:lnTo>
                  <a:lnTo>
                    <a:pt x="421" y="24"/>
                  </a:lnTo>
                  <a:lnTo>
                    <a:pt x="320" y="16"/>
                  </a:lnTo>
                  <a:lnTo>
                    <a:pt x="287" y="0"/>
                  </a:lnTo>
                  <a:lnTo>
                    <a:pt x="270" y="24"/>
                  </a:lnTo>
                  <a:lnTo>
                    <a:pt x="253" y="40"/>
                  </a:lnTo>
                  <a:lnTo>
                    <a:pt x="245" y="56"/>
                  </a:lnTo>
                  <a:lnTo>
                    <a:pt x="253" y="80"/>
                  </a:lnTo>
                  <a:lnTo>
                    <a:pt x="219" y="88"/>
                  </a:lnTo>
                  <a:lnTo>
                    <a:pt x="202" y="104"/>
                  </a:lnTo>
                  <a:lnTo>
                    <a:pt x="202" y="136"/>
                  </a:lnTo>
                  <a:lnTo>
                    <a:pt x="202" y="160"/>
                  </a:lnTo>
                  <a:lnTo>
                    <a:pt x="186" y="184"/>
                  </a:lnTo>
                  <a:lnTo>
                    <a:pt x="169" y="200"/>
                  </a:lnTo>
                  <a:lnTo>
                    <a:pt x="135" y="248"/>
                  </a:lnTo>
                  <a:lnTo>
                    <a:pt x="160" y="256"/>
                  </a:lnTo>
                  <a:lnTo>
                    <a:pt x="202" y="232"/>
                  </a:lnTo>
                  <a:lnTo>
                    <a:pt x="186" y="264"/>
                  </a:lnTo>
                  <a:lnTo>
                    <a:pt x="177" y="296"/>
                  </a:lnTo>
                  <a:lnTo>
                    <a:pt x="169" y="320"/>
                  </a:lnTo>
                  <a:lnTo>
                    <a:pt x="143" y="376"/>
                  </a:lnTo>
                  <a:lnTo>
                    <a:pt x="169" y="376"/>
                  </a:lnTo>
                  <a:lnTo>
                    <a:pt x="186" y="344"/>
                  </a:lnTo>
                  <a:lnTo>
                    <a:pt x="202" y="304"/>
                  </a:lnTo>
                  <a:lnTo>
                    <a:pt x="211" y="328"/>
                  </a:lnTo>
                  <a:lnTo>
                    <a:pt x="228" y="320"/>
                  </a:lnTo>
                  <a:lnTo>
                    <a:pt x="219" y="344"/>
                  </a:lnTo>
                  <a:lnTo>
                    <a:pt x="228" y="360"/>
                  </a:lnTo>
                  <a:lnTo>
                    <a:pt x="186" y="424"/>
                  </a:lnTo>
                  <a:lnTo>
                    <a:pt x="194" y="472"/>
                  </a:lnTo>
                  <a:lnTo>
                    <a:pt x="202" y="440"/>
                  </a:lnTo>
                  <a:lnTo>
                    <a:pt x="236" y="464"/>
                  </a:lnTo>
                  <a:lnTo>
                    <a:pt x="253" y="456"/>
                  </a:lnTo>
                  <a:lnTo>
                    <a:pt x="278" y="464"/>
                  </a:lnTo>
                  <a:lnTo>
                    <a:pt x="303" y="448"/>
                  </a:lnTo>
                  <a:lnTo>
                    <a:pt x="329" y="456"/>
                  </a:lnTo>
                  <a:lnTo>
                    <a:pt x="295" y="480"/>
                  </a:lnTo>
                  <a:lnTo>
                    <a:pt x="287" y="496"/>
                  </a:lnTo>
                  <a:lnTo>
                    <a:pt x="312" y="544"/>
                  </a:lnTo>
                  <a:lnTo>
                    <a:pt x="329" y="544"/>
                  </a:lnTo>
                  <a:lnTo>
                    <a:pt x="329" y="576"/>
                  </a:lnTo>
                  <a:lnTo>
                    <a:pt x="320" y="576"/>
                  </a:lnTo>
                  <a:lnTo>
                    <a:pt x="312" y="632"/>
                  </a:lnTo>
                  <a:lnTo>
                    <a:pt x="295" y="648"/>
                  </a:lnTo>
                  <a:lnTo>
                    <a:pt x="287" y="640"/>
                  </a:lnTo>
                  <a:lnTo>
                    <a:pt x="236" y="640"/>
                  </a:lnTo>
                  <a:lnTo>
                    <a:pt x="202" y="624"/>
                  </a:lnTo>
                  <a:lnTo>
                    <a:pt x="186" y="632"/>
                  </a:lnTo>
                  <a:lnTo>
                    <a:pt x="202" y="648"/>
                  </a:lnTo>
                  <a:lnTo>
                    <a:pt x="160" y="680"/>
                  </a:lnTo>
                  <a:lnTo>
                    <a:pt x="177" y="688"/>
                  </a:lnTo>
                  <a:lnTo>
                    <a:pt x="202" y="680"/>
                  </a:lnTo>
                  <a:lnTo>
                    <a:pt x="211" y="744"/>
                  </a:lnTo>
                  <a:lnTo>
                    <a:pt x="169" y="760"/>
                  </a:lnTo>
                  <a:lnTo>
                    <a:pt x="143" y="768"/>
                  </a:lnTo>
                  <a:lnTo>
                    <a:pt x="101" y="776"/>
                  </a:lnTo>
                  <a:lnTo>
                    <a:pt x="84" y="784"/>
                  </a:lnTo>
                  <a:lnTo>
                    <a:pt x="93" y="792"/>
                  </a:lnTo>
                  <a:lnTo>
                    <a:pt x="101" y="808"/>
                  </a:lnTo>
                  <a:lnTo>
                    <a:pt x="135" y="824"/>
                  </a:lnTo>
                  <a:lnTo>
                    <a:pt x="152" y="808"/>
                  </a:lnTo>
                  <a:lnTo>
                    <a:pt x="169" y="824"/>
                  </a:lnTo>
                  <a:lnTo>
                    <a:pt x="160" y="840"/>
                  </a:lnTo>
                  <a:lnTo>
                    <a:pt x="194" y="840"/>
                  </a:lnTo>
                  <a:lnTo>
                    <a:pt x="219" y="864"/>
                  </a:lnTo>
                  <a:lnTo>
                    <a:pt x="261" y="864"/>
                  </a:lnTo>
                  <a:lnTo>
                    <a:pt x="278" y="856"/>
                  </a:lnTo>
                  <a:lnTo>
                    <a:pt x="295" y="848"/>
                  </a:lnTo>
                  <a:lnTo>
                    <a:pt x="270" y="872"/>
                  </a:lnTo>
                  <a:lnTo>
                    <a:pt x="261" y="888"/>
                  </a:lnTo>
                  <a:lnTo>
                    <a:pt x="228" y="896"/>
                  </a:lnTo>
                  <a:lnTo>
                    <a:pt x="160" y="888"/>
                  </a:lnTo>
                  <a:lnTo>
                    <a:pt x="152" y="896"/>
                  </a:lnTo>
                  <a:lnTo>
                    <a:pt x="127" y="904"/>
                  </a:lnTo>
                  <a:lnTo>
                    <a:pt x="110" y="928"/>
                  </a:lnTo>
                  <a:lnTo>
                    <a:pt x="42" y="976"/>
                  </a:lnTo>
                  <a:lnTo>
                    <a:pt x="0" y="984"/>
                  </a:lnTo>
                  <a:lnTo>
                    <a:pt x="9" y="992"/>
                  </a:lnTo>
                  <a:lnTo>
                    <a:pt x="34" y="992"/>
                  </a:lnTo>
                  <a:lnTo>
                    <a:pt x="51" y="1016"/>
                  </a:lnTo>
                  <a:lnTo>
                    <a:pt x="68" y="1008"/>
                  </a:lnTo>
                  <a:lnTo>
                    <a:pt x="68" y="992"/>
                  </a:lnTo>
                  <a:lnTo>
                    <a:pt x="93" y="976"/>
                  </a:lnTo>
                  <a:lnTo>
                    <a:pt x="143" y="976"/>
                  </a:lnTo>
                  <a:lnTo>
                    <a:pt x="169" y="1008"/>
                  </a:lnTo>
                  <a:lnTo>
                    <a:pt x="219" y="960"/>
                  </a:lnTo>
                  <a:lnTo>
                    <a:pt x="261" y="952"/>
                  </a:lnTo>
                  <a:lnTo>
                    <a:pt x="295" y="976"/>
                  </a:lnTo>
                  <a:lnTo>
                    <a:pt x="337" y="984"/>
                  </a:lnTo>
                  <a:lnTo>
                    <a:pt x="346" y="968"/>
                  </a:lnTo>
                  <a:lnTo>
                    <a:pt x="388" y="968"/>
                  </a:lnTo>
                  <a:lnTo>
                    <a:pt x="421" y="968"/>
                  </a:lnTo>
                  <a:lnTo>
                    <a:pt x="472" y="968"/>
                  </a:lnTo>
                  <a:lnTo>
                    <a:pt x="506" y="984"/>
                  </a:lnTo>
                  <a:lnTo>
                    <a:pt x="573" y="968"/>
                  </a:lnTo>
                  <a:lnTo>
                    <a:pt x="590" y="952"/>
                  </a:lnTo>
                  <a:lnTo>
                    <a:pt x="624" y="952"/>
                  </a:lnTo>
                  <a:lnTo>
                    <a:pt x="624" y="928"/>
                  </a:lnTo>
                  <a:lnTo>
                    <a:pt x="565" y="912"/>
                  </a:lnTo>
                  <a:lnTo>
                    <a:pt x="590" y="896"/>
                  </a:lnTo>
                  <a:lnTo>
                    <a:pt x="590" y="872"/>
                  </a:lnTo>
                  <a:lnTo>
                    <a:pt x="624" y="872"/>
                  </a:lnTo>
                  <a:lnTo>
                    <a:pt x="624" y="856"/>
                  </a:lnTo>
                  <a:lnTo>
                    <a:pt x="649" y="840"/>
                  </a:lnTo>
                  <a:lnTo>
                    <a:pt x="657" y="816"/>
                  </a:lnTo>
                  <a:lnTo>
                    <a:pt x="666" y="800"/>
                  </a:lnTo>
                  <a:lnTo>
                    <a:pt x="666" y="760"/>
                  </a:lnTo>
                  <a:lnTo>
                    <a:pt x="582" y="728"/>
                  </a:lnTo>
                  <a:lnTo>
                    <a:pt x="565" y="744"/>
                  </a:lnTo>
                  <a:lnTo>
                    <a:pt x="539" y="728"/>
                  </a:lnTo>
                  <a:lnTo>
                    <a:pt x="573" y="704"/>
                  </a:lnTo>
                  <a:lnTo>
                    <a:pt x="556" y="656"/>
                  </a:lnTo>
                  <a:lnTo>
                    <a:pt x="523" y="632"/>
                  </a:lnTo>
                  <a:lnTo>
                    <a:pt x="548" y="632"/>
                  </a:lnTo>
                  <a:lnTo>
                    <a:pt x="539" y="592"/>
                  </a:lnTo>
                  <a:lnTo>
                    <a:pt x="539" y="576"/>
                  </a:lnTo>
                  <a:lnTo>
                    <a:pt x="531" y="560"/>
                  </a:lnTo>
                  <a:lnTo>
                    <a:pt x="523" y="536"/>
                  </a:lnTo>
                  <a:lnTo>
                    <a:pt x="480" y="512"/>
                  </a:lnTo>
                  <a:lnTo>
                    <a:pt x="472" y="480"/>
                  </a:lnTo>
                  <a:lnTo>
                    <a:pt x="455" y="440"/>
                  </a:lnTo>
                  <a:lnTo>
                    <a:pt x="455" y="392"/>
                  </a:lnTo>
                  <a:lnTo>
                    <a:pt x="447" y="376"/>
                  </a:lnTo>
                  <a:lnTo>
                    <a:pt x="421" y="352"/>
                  </a:lnTo>
                  <a:lnTo>
                    <a:pt x="413" y="344"/>
                  </a:lnTo>
                  <a:lnTo>
                    <a:pt x="396" y="328"/>
                  </a:lnTo>
                  <a:lnTo>
                    <a:pt x="362" y="328"/>
                  </a:lnTo>
                  <a:lnTo>
                    <a:pt x="337" y="320"/>
                  </a:lnTo>
                  <a:lnTo>
                    <a:pt x="371" y="312"/>
                  </a:lnTo>
                  <a:lnTo>
                    <a:pt x="396" y="304"/>
                  </a:lnTo>
                  <a:lnTo>
                    <a:pt x="388" y="280"/>
                  </a:lnTo>
                  <a:lnTo>
                    <a:pt x="421" y="264"/>
                  </a:lnTo>
                  <a:lnTo>
                    <a:pt x="421" y="248"/>
                  </a:lnTo>
                  <a:lnTo>
                    <a:pt x="447" y="224"/>
                  </a:lnTo>
                  <a:lnTo>
                    <a:pt x="455" y="192"/>
                  </a:lnTo>
                  <a:lnTo>
                    <a:pt x="489" y="168"/>
                  </a:lnTo>
                  <a:lnTo>
                    <a:pt x="489" y="144"/>
                  </a:lnTo>
                  <a:lnTo>
                    <a:pt x="447" y="144"/>
                  </a:lnTo>
                  <a:lnTo>
                    <a:pt x="430" y="128"/>
                  </a:lnTo>
                  <a:lnTo>
                    <a:pt x="379" y="120"/>
                  </a:lnTo>
                  <a:lnTo>
                    <a:pt x="329" y="12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D4C1DEBA-BCBE-4E81-925A-954DE0AAA4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5811" y="2409088"/>
              <a:ext cx="530622" cy="344632"/>
            </a:xfrm>
            <a:custGeom>
              <a:avLst/>
              <a:gdLst>
                <a:gd name="T0" fmla="*/ 101 w 590"/>
                <a:gd name="T1" fmla="*/ 320 h 424"/>
                <a:gd name="T2" fmla="*/ 135 w 590"/>
                <a:gd name="T3" fmla="*/ 384 h 424"/>
                <a:gd name="T4" fmla="*/ 202 w 590"/>
                <a:gd name="T5" fmla="*/ 424 h 424"/>
                <a:gd name="T6" fmla="*/ 253 w 590"/>
                <a:gd name="T7" fmla="*/ 424 h 424"/>
                <a:gd name="T8" fmla="*/ 287 w 590"/>
                <a:gd name="T9" fmla="*/ 416 h 424"/>
                <a:gd name="T10" fmla="*/ 346 w 590"/>
                <a:gd name="T11" fmla="*/ 424 h 424"/>
                <a:gd name="T12" fmla="*/ 430 w 590"/>
                <a:gd name="T13" fmla="*/ 392 h 424"/>
                <a:gd name="T14" fmla="*/ 463 w 590"/>
                <a:gd name="T15" fmla="*/ 400 h 424"/>
                <a:gd name="T16" fmla="*/ 506 w 590"/>
                <a:gd name="T17" fmla="*/ 376 h 424"/>
                <a:gd name="T18" fmla="*/ 556 w 590"/>
                <a:gd name="T19" fmla="*/ 352 h 424"/>
                <a:gd name="T20" fmla="*/ 590 w 590"/>
                <a:gd name="T21" fmla="*/ 272 h 424"/>
                <a:gd name="T22" fmla="*/ 565 w 590"/>
                <a:gd name="T23" fmla="*/ 256 h 424"/>
                <a:gd name="T24" fmla="*/ 556 w 590"/>
                <a:gd name="T25" fmla="*/ 224 h 424"/>
                <a:gd name="T26" fmla="*/ 565 w 590"/>
                <a:gd name="T27" fmla="*/ 192 h 424"/>
                <a:gd name="T28" fmla="*/ 573 w 590"/>
                <a:gd name="T29" fmla="*/ 160 h 424"/>
                <a:gd name="T30" fmla="*/ 531 w 590"/>
                <a:gd name="T31" fmla="*/ 160 h 424"/>
                <a:gd name="T32" fmla="*/ 506 w 590"/>
                <a:gd name="T33" fmla="*/ 120 h 424"/>
                <a:gd name="T34" fmla="*/ 480 w 590"/>
                <a:gd name="T35" fmla="*/ 144 h 424"/>
                <a:gd name="T36" fmla="*/ 472 w 590"/>
                <a:gd name="T37" fmla="*/ 160 h 424"/>
                <a:gd name="T38" fmla="*/ 447 w 590"/>
                <a:gd name="T39" fmla="*/ 152 h 424"/>
                <a:gd name="T40" fmla="*/ 413 w 590"/>
                <a:gd name="T41" fmla="*/ 160 h 424"/>
                <a:gd name="T42" fmla="*/ 405 w 590"/>
                <a:gd name="T43" fmla="*/ 128 h 424"/>
                <a:gd name="T44" fmla="*/ 379 w 590"/>
                <a:gd name="T45" fmla="*/ 128 h 424"/>
                <a:gd name="T46" fmla="*/ 371 w 590"/>
                <a:gd name="T47" fmla="*/ 152 h 424"/>
                <a:gd name="T48" fmla="*/ 354 w 590"/>
                <a:gd name="T49" fmla="*/ 112 h 424"/>
                <a:gd name="T50" fmla="*/ 312 w 590"/>
                <a:gd name="T51" fmla="*/ 120 h 424"/>
                <a:gd name="T52" fmla="*/ 295 w 590"/>
                <a:gd name="T53" fmla="*/ 144 h 424"/>
                <a:gd name="T54" fmla="*/ 278 w 590"/>
                <a:gd name="T55" fmla="*/ 144 h 424"/>
                <a:gd name="T56" fmla="*/ 270 w 590"/>
                <a:gd name="T57" fmla="*/ 88 h 424"/>
                <a:gd name="T58" fmla="*/ 253 w 590"/>
                <a:gd name="T59" fmla="*/ 96 h 424"/>
                <a:gd name="T60" fmla="*/ 244 w 590"/>
                <a:gd name="T61" fmla="*/ 152 h 424"/>
                <a:gd name="T62" fmla="*/ 228 w 590"/>
                <a:gd name="T63" fmla="*/ 152 h 424"/>
                <a:gd name="T64" fmla="*/ 219 w 590"/>
                <a:gd name="T65" fmla="*/ 128 h 424"/>
                <a:gd name="T66" fmla="*/ 177 w 590"/>
                <a:gd name="T67" fmla="*/ 160 h 424"/>
                <a:gd name="T68" fmla="*/ 185 w 590"/>
                <a:gd name="T69" fmla="*/ 112 h 424"/>
                <a:gd name="T70" fmla="*/ 211 w 590"/>
                <a:gd name="T71" fmla="*/ 88 h 424"/>
                <a:gd name="T72" fmla="*/ 185 w 590"/>
                <a:gd name="T73" fmla="*/ 16 h 424"/>
                <a:gd name="T74" fmla="*/ 143 w 590"/>
                <a:gd name="T75" fmla="*/ 0 h 424"/>
                <a:gd name="T76" fmla="*/ 152 w 590"/>
                <a:gd name="T77" fmla="*/ 64 h 424"/>
                <a:gd name="T78" fmla="*/ 118 w 590"/>
                <a:gd name="T79" fmla="*/ 16 h 424"/>
                <a:gd name="T80" fmla="*/ 93 w 590"/>
                <a:gd name="T81" fmla="*/ 32 h 424"/>
                <a:gd name="T82" fmla="*/ 76 w 590"/>
                <a:gd name="T83" fmla="*/ 48 h 424"/>
                <a:gd name="T84" fmla="*/ 93 w 590"/>
                <a:gd name="T85" fmla="*/ 64 h 424"/>
                <a:gd name="T86" fmla="*/ 59 w 590"/>
                <a:gd name="T87" fmla="*/ 48 h 424"/>
                <a:gd name="T88" fmla="*/ 51 w 590"/>
                <a:gd name="T89" fmla="*/ 64 h 424"/>
                <a:gd name="T90" fmla="*/ 25 w 590"/>
                <a:gd name="T91" fmla="*/ 64 h 424"/>
                <a:gd name="T92" fmla="*/ 42 w 590"/>
                <a:gd name="T93" fmla="*/ 88 h 424"/>
                <a:gd name="T94" fmla="*/ 101 w 590"/>
                <a:gd name="T95" fmla="*/ 96 h 424"/>
                <a:gd name="T96" fmla="*/ 143 w 590"/>
                <a:gd name="T97" fmla="*/ 128 h 424"/>
                <a:gd name="T98" fmla="*/ 110 w 590"/>
                <a:gd name="T99" fmla="*/ 144 h 424"/>
                <a:gd name="T100" fmla="*/ 126 w 590"/>
                <a:gd name="T101" fmla="*/ 160 h 424"/>
                <a:gd name="T102" fmla="*/ 143 w 590"/>
                <a:gd name="T103" fmla="*/ 176 h 424"/>
                <a:gd name="T104" fmla="*/ 126 w 590"/>
                <a:gd name="T105" fmla="*/ 184 h 424"/>
                <a:gd name="T106" fmla="*/ 8 w 590"/>
                <a:gd name="T107" fmla="*/ 144 h 424"/>
                <a:gd name="T108" fmla="*/ 0 w 590"/>
                <a:gd name="T109" fmla="*/ 168 h 424"/>
                <a:gd name="T110" fmla="*/ 93 w 590"/>
                <a:gd name="T111" fmla="*/ 192 h 424"/>
                <a:gd name="T112" fmla="*/ 84 w 590"/>
                <a:gd name="T113" fmla="*/ 216 h 424"/>
                <a:gd name="T114" fmla="*/ 84 w 590"/>
                <a:gd name="T115" fmla="*/ 256 h 424"/>
                <a:gd name="T116" fmla="*/ 67 w 590"/>
                <a:gd name="T117" fmla="*/ 280 h 424"/>
                <a:gd name="T118" fmla="*/ 34 w 590"/>
                <a:gd name="T119" fmla="*/ 280 h 424"/>
                <a:gd name="T120" fmla="*/ 17 w 590"/>
                <a:gd name="T121" fmla="*/ 296 h 424"/>
                <a:gd name="T122" fmla="*/ 101 w 590"/>
                <a:gd name="T123" fmla="*/ 320 h 4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0" h="424">
                  <a:moveTo>
                    <a:pt x="101" y="320"/>
                  </a:moveTo>
                  <a:lnTo>
                    <a:pt x="135" y="384"/>
                  </a:lnTo>
                  <a:lnTo>
                    <a:pt x="202" y="424"/>
                  </a:lnTo>
                  <a:lnTo>
                    <a:pt x="253" y="424"/>
                  </a:lnTo>
                  <a:lnTo>
                    <a:pt x="287" y="416"/>
                  </a:lnTo>
                  <a:lnTo>
                    <a:pt x="346" y="424"/>
                  </a:lnTo>
                  <a:lnTo>
                    <a:pt x="430" y="392"/>
                  </a:lnTo>
                  <a:lnTo>
                    <a:pt x="463" y="400"/>
                  </a:lnTo>
                  <a:lnTo>
                    <a:pt x="506" y="376"/>
                  </a:lnTo>
                  <a:lnTo>
                    <a:pt x="556" y="352"/>
                  </a:lnTo>
                  <a:lnTo>
                    <a:pt x="590" y="272"/>
                  </a:lnTo>
                  <a:lnTo>
                    <a:pt x="565" y="256"/>
                  </a:lnTo>
                  <a:lnTo>
                    <a:pt x="556" y="224"/>
                  </a:lnTo>
                  <a:lnTo>
                    <a:pt x="565" y="192"/>
                  </a:lnTo>
                  <a:lnTo>
                    <a:pt x="573" y="160"/>
                  </a:lnTo>
                  <a:lnTo>
                    <a:pt x="531" y="160"/>
                  </a:lnTo>
                  <a:lnTo>
                    <a:pt x="506" y="120"/>
                  </a:lnTo>
                  <a:lnTo>
                    <a:pt x="480" y="144"/>
                  </a:lnTo>
                  <a:lnTo>
                    <a:pt x="472" y="160"/>
                  </a:lnTo>
                  <a:lnTo>
                    <a:pt x="447" y="152"/>
                  </a:lnTo>
                  <a:lnTo>
                    <a:pt x="413" y="160"/>
                  </a:lnTo>
                  <a:lnTo>
                    <a:pt x="405" y="128"/>
                  </a:lnTo>
                  <a:lnTo>
                    <a:pt x="379" y="128"/>
                  </a:lnTo>
                  <a:lnTo>
                    <a:pt x="371" y="152"/>
                  </a:lnTo>
                  <a:lnTo>
                    <a:pt x="354" y="112"/>
                  </a:lnTo>
                  <a:lnTo>
                    <a:pt x="312" y="120"/>
                  </a:lnTo>
                  <a:lnTo>
                    <a:pt x="295" y="144"/>
                  </a:lnTo>
                  <a:lnTo>
                    <a:pt x="278" y="144"/>
                  </a:lnTo>
                  <a:lnTo>
                    <a:pt x="270" y="88"/>
                  </a:lnTo>
                  <a:lnTo>
                    <a:pt x="253" y="96"/>
                  </a:lnTo>
                  <a:lnTo>
                    <a:pt x="244" y="152"/>
                  </a:lnTo>
                  <a:lnTo>
                    <a:pt x="228" y="152"/>
                  </a:lnTo>
                  <a:lnTo>
                    <a:pt x="219" y="128"/>
                  </a:lnTo>
                  <a:lnTo>
                    <a:pt x="177" y="160"/>
                  </a:lnTo>
                  <a:lnTo>
                    <a:pt x="185" y="112"/>
                  </a:lnTo>
                  <a:lnTo>
                    <a:pt x="211" y="88"/>
                  </a:lnTo>
                  <a:lnTo>
                    <a:pt x="185" y="16"/>
                  </a:lnTo>
                  <a:lnTo>
                    <a:pt x="143" y="0"/>
                  </a:lnTo>
                  <a:lnTo>
                    <a:pt x="152" y="64"/>
                  </a:lnTo>
                  <a:lnTo>
                    <a:pt x="118" y="16"/>
                  </a:lnTo>
                  <a:lnTo>
                    <a:pt x="93" y="32"/>
                  </a:lnTo>
                  <a:lnTo>
                    <a:pt x="76" y="48"/>
                  </a:lnTo>
                  <a:lnTo>
                    <a:pt x="93" y="64"/>
                  </a:lnTo>
                  <a:lnTo>
                    <a:pt x="59" y="48"/>
                  </a:lnTo>
                  <a:lnTo>
                    <a:pt x="51" y="64"/>
                  </a:lnTo>
                  <a:lnTo>
                    <a:pt x="25" y="64"/>
                  </a:lnTo>
                  <a:lnTo>
                    <a:pt x="42" y="88"/>
                  </a:lnTo>
                  <a:lnTo>
                    <a:pt x="101" y="96"/>
                  </a:lnTo>
                  <a:lnTo>
                    <a:pt x="143" y="128"/>
                  </a:lnTo>
                  <a:lnTo>
                    <a:pt x="110" y="144"/>
                  </a:lnTo>
                  <a:lnTo>
                    <a:pt x="126" y="160"/>
                  </a:lnTo>
                  <a:lnTo>
                    <a:pt x="143" y="176"/>
                  </a:lnTo>
                  <a:lnTo>
                    <a:pt x="126" y="184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93" y="192"/>
                  </a:lnTo>
                  <a:lnTo>
                    <a:pt x="84" y="216"/>
                  </a:lnTo>
                  <a:lnTo>
                    <a:pt x="84" y="256"/>
                  </a:lnTo>
                  <a:lnTo>
                    <a:pt x="67" y="280"/>
                  </a:lnTo>
                  <a:lnTo>
                    <a:pt x="34" y="280"/>
                  </a:lnTo>
                  <a:lnTo>
                    <a:pt x="17" y="296"/>
                  </a:lnTo>
                  <a:lnTo>
                    <a:pt x="101" y="32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293AB998-4208-450B-A559-07A43BA7B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4127" y="3433835"/>
              <a:ext cx="61276" cy="51847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w 67"/>
                <a:gd name="T13" fmla="*/ 24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CC60B5A2-090D-48A9-B70D-5905474389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3189" y="2409088"/>
              <a:ext cx="534534" cy="344632"/>
            </a:xfrm>
            <a:custGeom>
              <a:avLst/>
              <a:gdLst>
                <a:gd name="T0" fmla="*/ 101 w 590"/>
                <a:gd name="T1" fmla="*/ 320 h 424"/>
                <a:gd name="T2" fmla="*/ 135 w 590"/>
                <a:gd name="T3" fmla="*/ 384 h 424"/>
                <a:gd name="T4" fmla="*/ 202 w 590"/>
                <a:gd name="T5" fmla="*/ 424 h 424"/>
                <a:gd name="T6" fmla="*/ 253 w 590"/>
                <a:gd name="T7" fmla="*/ 424 h 424"/>
                <a:gd name="T8" fmla="*/ 287 w 590"/>
                <a:gd name="T9" fmla="*/ 416 h 424"/>
                <a:gd name="T10" fmla="*/ 346 w 590"/>
                <a:gd name="T11" fmla="*/ 424 h 424"/>
                <a:gd name="T12" fmla="*/ 430 w 590"/>
                <a:gd name="T13" fmla="*/ 392 h 424"/>
                <a:gd name="T14" fmla="*/ 463 w 590"/>
                <a:gd name="T15" fmla="*/ 400 h 424"/>
                <a:gd name="T16" fmla="*/ 506 w 590"/>
                <a:gd name="T17" fmla="*/ 376 h 424"/>
                <a:gd name="T18" fmla="*/ 556 w 590"/>
                <a:gd name="T19" fmla="*/ 352 h 424"/>
                <a:gd name="T20" fmla="*/ 590 w 590"/>
                <a:gd name="T21" fmla="*/ 272 h 424"/>
                <a:gd name="T22" fmla="*/ 565 w 590"/>
                <a:gd name="T23" fmla="*/ 256 h 424"/>
                <a:gd name="T24" fmla="*/ 556 w 590"/>
                <a:gd name="T25" fmla="*/ 224 h 424"/>
                <a:gd name="T26" fmla="*/ 565 w 590"/>
                <a:gd name="T27" fmla="*/ 192 h 424"/>
                <a:gd name="T28" fmla="*/ 573 w 590"/>
                <a:gd name="T29" fmla="*/ 160 h 424"/>
                <a:gd name="T30" fmla="*/ 531 w 590"/>
                <a:gd name="T31" fmla="*/ 160 h 424"/>
                <a:gd name="T32" fmla="*/ 506 w 590"/>
                <a:gd name="T33" fmla="*/ 120 h 424"/>
                <a:gd name="T34" fmla="*/ 480 w 590"/>
                <a:gd name="T35" fmla="*/ 144 h 424"/>
                <a:gd name="T36" fmla="*/ 472 w 590"/>
                <a:gd name="T37" fmla="*/ 160 h 424"/>
                <a:gd name="T38" fmla="*/ 447 w 590"/>
                <a:gd name="T39" fmla="*/ 152 h 424"/>
                <a:gd name="T40" fmla="*/ 413 w 590"/>
                <a:gd name="T41" fmla="*/ 160 h 424"/>
                <a:gd name="T42" fmla="*/ 405 w 590"/>
                <a:gd name="T43" fmla="*/ 128 h 424"/>
                <a:gd name="T44" fmla="*/ 379 w 590"/>
                <a:gd name="T45" fmla="*/ 128 h 424"/>
                <a:gd name="T46" fmla="*/ 371 w 590"/>
                <a:gd name="T47" fmla="*/ 152 h 424"/>
                <a:gd name="T48" fmla="*/ 354 w 590"/>
                <a:gd name="T49" fmla="*/ 112 h 424"/>
                <a:gd name="T50" fmla="*/ 312 w 590"/>
                <a:gd name="T51" fmla="*/ 120 h 424"/>
                <a:gd name="T52" fmla="*/ 295 w 590"/>
                <a:gd name="T53" fmla="*/ 144 h 424"/>
                <a:gd name="T54" fmla="*/ 278 w 590"/>
                <a:gd name="T55" fmla="*/ 144 h 424"/>
                <a:gd name="T56" fmla="*/ 270 w 590"/>
                <a:gd name="T57" fmla="*/ 88 h 424"/>
                <a:gd name="T58" fmla="*/ 253 w 590"/>
                <a:gd name="T59" fmla="*/ 96 h 424"/>
                <a:gd name="T60" fmla="*/ 244 w 590"/>
                <a:gd name="T61" fmla="*/ 152 h 424"/>
                <a:gd name="T62" fmla="*/ 228 w 590"/>
                <a:gd name="T63" fmla="*/ 152 h 424"/>
                <a:gd name="T64" fmla="*/ 219 w 590"/>
                <a:gd name="T65" fmla="*/ 128 h 424"/>
                <a:gd name="T66" fmla="*/ 177 w 590"/>
                <a:gd name="T67" fmla="*/ 160 h 424"/>
                <a:gd name="T68" fmla="*/ 185 w 590"/>
                <a:gd name="T69" fmla="*/ 112 h 424"/>
                <a:gd name="T70" fmla="*/ 211 w 590"/>
                <a:gd name="T71" fmla="*/ 88 h 424"/>
                <a:gd name="T72" fmla="*/ 185 w 590"/>
                <a:gd name="T73" fmla="*/ 16 h 424"/>
                <a:gd name="T74" fmla="*/ 143 w 590"/>
                <a:gd name="T75" fmla="*/ 0 h 424"/>
                <a:gd name="T76" fmla="*/ 152 w 590"/>
                <a:gd name="T77" fmla="*/ 64 h 424"/>
                <a:gd name="T78" fmla="*/ 118 w 590"/>
                <a:gd name="T79" fmla="*/ 16 h 424"/>
                <a:gd name="T80" fmla="*/ 93 w 590"/>
                <a:gd name="T81" fmla="*/ 32 h 424"/>
                <a:gd name="T82" fmla="*/ 76 w 590"/>
                <a:gd name="T83" fmla="*/ 48 h 424"/>
                <a:gd name="T84" fmla="*/ 93 w 590"/>
                <a:gd name="T85" fmla="*/ 64 h 424"/>
                <a:gd name="T86" fmla="*/ 59 w 590"/>
                <a:gd name="T87" fmla="*/ 48 h 424"/>
                <a:gd name="T88" fmla="*/ 51 w 590"/>
                <a:gd name="T89" fmla="*/ 64 h 424"/>
                <a:gd name="T90" fmla="*/ 25 w 590"/>
                <a:gd name="T91" fmla="*/ 64 h 424"/>
                <a:gd name="T92" fmla="*/ 42 w 590"/>
                <a:gd name="T93" fmla="*/ 88 h 424"/>
                <a:gd name="T94" fmla="*/ 101 w 590"/>
                <a:gd name="T95" fmla="*/ 96 h 424"/>
                <a:gd name="T96" fmla="*/ 143 w 590"/>
                <a:gd name="T97" fmla="*/ 128 h 424"/>
                <a:gd name="T98" fmla="*/ 110 w 590"/>
                <a:gd name="T99" fmla="*/ 144 h 424"/>
                <a:gd name="T100" fmla="*/ 126 w 590"/>
                <a:gd name="T101" fmla="*/ 160 h 424"/>
                <a:gd name="T102" fmla="*/ 143 w 590"/>
                <a:gd name="T103" fmla="*/ 176 h 424"/>
                <a:gd name="T104" fmla="*/ 126 w 590"/>
                <a:gd name="T105" fmla="*/ 184 h 424"/>
                <a:gd name="T106" fmla="*/ 8 w 590"/>
                <a:gd name="T107" fmla="*/ 144 h 424"/>
                <a:gd name="T108" fmla="*/ 0 w 590"/>
                <a:gd name="T109" fmla="*/ 168 h 424"/>
                <a:gd name="T110" fmla="*/ 93 w 590"/>
                <a:gd name="T111" fmla="*/ 192 h 424"/>
                <a:gd name="T112" fmla="*/ 84 w 590"/>
                <a:gd name="T113" fmla="*/ 216 h 424"/>
                <a:gd name="T114" fmla="*/ 84 w 590"/>
                <a:gd name="T115" fmla="*/ 256 h 424"/>
                <a:gd name="T116" fmla="*/ 67 w 590"/>
                <a:gd name="T117" fmla="*/ 280 h 424"/>
                <a:gd name="T118" fmla="*/ 34 w 590"/>
                <a:gd name="T119" fmla="*/ 280 h 424"/>
                <a:gd name="T120" fmla="*/ 17 w 590"/>
                <a:gd name="T121" fmla="*/ 296 h 424"/>
                <a:gd name="T122" fmla="*/ 101 w 590"/>
                <a:gd name="T123" fmla="*/ 320 h 4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0" h="424">
                  <a:moveTo>
                    <a:pt x="101" y="320"/>
                  </a:moveTo>
                  <a:lnTo>
                    <a:pt x="135" y="384"/>
                  </a:lnTo>
                  <a:lnTo>
                    <a:pt x="202" y="424"/>
                  </a:lnTo>
                  <a:lnTo>
                    <a:pt x="253" y="424"/>
                  </a:lnTo>
                  <a:lnTo>
                    <a:pt x="287" y="416"/>
                  </a:lnTo>
                  <a:lnTo>
                    <a:pt x="346" y="424"/>
                  </a:lnTo>
                  <a:lnTo>
                    <a:pt x="430" y="392"/>
                  </a:lnTo>
                  <a:lnTo>
                    <a:pt x="463" y="400"/>
                  </a:lnTo>
                  <a:lnTo>
                    <a:pt x="506" y="376"/>
                  </a:lnTo>
                  <a:lnTo>
                    <a:pt x="556" y="352"/>
                  </a:lnTo>
                  <a:lnTo>
                    <a:pt x="590" y="272"/>
                  </a:lnTo>
                  <a:lnTo>
                    <a:pt x="565" y="256"/>
                  </a:lnTo>
                  <a:lnTo>
                    <a:pt x="556" y="224"/>
                  </a:lnTo>
                  <a:lnTo>
                    <a:pt x="565" y="192"/>
                  </a:lnTo>
                  <a:lnTo>
                    <a:pt x="573" y="160"/>
                  </a:lnTo>
                  <a:lnTo>
                    <a:pt x="531" y="160"/>
                  </a:lnTo>
                  <a:lnTo>
                    <a:pt x="506" y="120"/>
                  </a:lnTo>
                  <a:lnTo>
                    <a:pt x="480" y="144"/>
                  </a:lnTo>
                  <a:lnTo>
                    <a:pt x="472" y="160"/>
                  </a:lnTo>
                  <a:lnTo>
                    <a:pt x="447" y="152"/>
                  </a:lnTo>
                  <a:lnTo>
                    <a:pt x="413" y="160"/>
                  </a:lnTo>
                  <a:lnTo>
                    <a:pt x="405" y="128"/>
                  </a:lnTo>
                  <a:lnTo>
                    <a:pt x="379" y="128"/>
                  </a:lnTo>
                  <a:lnTo>
                    <a:pt x="371" y="152"/>
                  </a:lnTo>
                  <a:lnTo>
                    <a:pt x="354" y="112"/>
                  </a:lnTo>
                  <a:lnTo>
                    <a:pt x="312" y="120"/>
                  </a:lnTo>
                  <a:lnTo>
                    <a:pt x="295" y="144"/>
                  </a:lnTo>
                  <a:lnTo>
                    <a:pt x="278" y="144"/>
                  </a:lnTo>
                  <a:lnTo>
                    <a:pt x="270" y="88"/>
                  </a:lnTo>
                  <a:lnTo>
                    <a:pt x="253" y="96"/>
                  </a:lnTo>
                  <a:lnTo>
                    <a:pt x="244" y="152"/>
                  </a:lnTo>
                  <a:lnTo>
                    <a:pt x="228" y="152"/>
                  </a:lnTo>
                  <a:lnTo>
                    <a:pt x="219" y="128"/>
                  </a:lnTo>
                  <a:lnTo>
                    <a:pt x="177" y="160"/>
                  </a:lnTo>
                  <a:lnTo>
                    <a:pt x="185" y="112"/>
                  </a:lnTo>
                  <a:lnTo>
                    <a:pt x="211" y="88"/>
                  </a:lnTo>
                  <a:lnTo>
                    <a:pt x="185" y="16"/>
                  </a:lnTo>
                  <a:lnTo>
                    <a:pt x="143" y="0"/>
                  </a:lnTo>
                  <a:lnTo>
                    <a:pt x="152" y="64"/>
                  </a:lnTo>
                  <a:lnTo>
                    <a:pt x="118" y="16"/>
                  </a:lnTo>
                  <a:lnTo>
                    <a:pt x="93" y="32"/>
                  </a:lnTo>
                  <a:lnTo>
                    <a:pt x="76" y="48"/>
                  </a:lnTo>
                  <a:lnTo>
                    <a:pt x="93" y="64"/>
                  </a:lnTo>
                  <a:lnTo>
                    <a:pt x="59" y="48"/>
                  </a:lnTo>
                  <a:lnTo>
                    <a:pt x="51" y="64"/>
                  </a:lnTo>
                  <a:lnTo>
                    <a:pt x="25" y="64"/>
                  </a:lnTo>
                  <a:lnTo>
                    <a:pt x="42" y="88"/>
                  </a:lnTo>
                  <a:lnTo>
                    <a:pt x="101" y="96"/>
                  </a:lnTo>
                  <a:lnTo>
                    <a:pt x="143" y="128"/>
                  </a:lnTo>
                  <a:lnTo>
                    <a:pt x="110" y="144"/>
                  </a:lnTo>
                  <a:lnTo>
                    <a:pt x="126" y="160"/>
                  </a:lnTo>
                  <a:lnTo>
                    <a:pt x="143" y="176"/>
                  </a:lnTo>
                  <a:lnTo>
                    <a:pt x="126" y="184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93" y="192"/>
                  </a:lnTo>
                  <a:lnTo>
                    <a:pt x="84" y="216"/>
                  </a:lnTo>
                  <a:lnTo>
                    <a:pt x="84" y="256"/>
                  </a:lnTo>
                  <a:lnTo>
                    <a:pt x="67" y="280"/>
                  </a:lnTo>
                  <a:lnTo>
                    <a:pt x="34" y="280"/>
                  </a:lnTo>
                  <a:lnTo>
                    <a:pt x="17" y="296"/>
                  </a:lnTo>
                  <a:lnTo>
                    <a:pt x="101" y="32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1C0FA865-06A2-488E-A9BB-1AFC82940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4127" y="3433835"/>
              <a:ext cx="61276" cy="51847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4B6CE259-2463-4B3C-A306-D5DF42213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4127" y="3433835"/>
              <a:ext cx="61276" cy="51847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CF5A6F5B-484D-44C1-8DDA-FE7C04030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8870" y="3381988"/>
              <a:ext cx="99084" cy="141817"/>
            </a:xfrm>
            <a:custGeom>
              <a:avLst/>
              <a:gdLst>
                <a:gd name="T0" fmla="*/ 0 w 109"/>
                <a:gd name="T1" fmla="*/ 168 h 176"/>
                <a:gd name="T2" fmla="*/ 50 w 109"/>
                <a:gd name="T3" fmla="*/ 176 h 176"/>
                <a:gd name="T4" fmla="*/ 76 w 109"/>
                <a:gd name="T5" fmla="*/ 144 h 176"/>
                <a:gd name="T6" fmla="*/ 76 w 109"/>
                <a:gd name="T7" fmla="*/ 112 h 176"/>
                <a:gd name="T8" fmla="*/ 109 w 109"/>
                <a:gd name="T9" fmla="*/ 96 h 176"/>
                <a:gd name="T10" fmla="*/ 92 w 109"/>
                <a:gd name="T11" fmla="*/ 72 h 176"/>
                <a:gd name="T12" fmla="*/ 109 w 109"/>
                <a:gd name="T13" fmla="*/ 64 h 176"/>
                <a:gd name="T14" fmla="*/ 101 w 109"/>
                <a:gd name="T15" fmla="*/ 8 h 176"/>
                <a:gd name="T16" fmla="*/ 84 w 109"/>
                <a:gd name="T17" fmla="*/ 0 h 176"/>
                <a:gd name="T18" fmla="*/ 67 w 109"/>
                <a:gd name="T19" fmla="*/ 16 h 176"/>
                <a:gd name="T20" fmla="*/ 59 w 109"/>
                <a:gd name="T21" fmla="*/ 48 h 176"/>
                <a:gd name="T22" fmla="*/ 42 w 109"/>
                <a:gd name="T23" fmla="*/ 16 h 176"/>
                <a:gd name="T24" fmla="*/ 8 w 109"/>
                <a:gd name="T25" fmla="*/ 40 h 176"/>
                <a:gd name="T26" fmla="*/ 0 w 109"/>
                <a:gd name="T27" fmla="*/ 48 h 176"/>
                <a:gd name="T28" fmla="*/ 8 w 109"/>
                <a:gd name="T29" fmla="*/ 72 h 176"/>
                <a:gd name="T30" fmla="*/ 42 w 109"/>
                <a:gd name="T31" fmla="*/ 88 h 176"/>
                <a:gd name="T32" fmla="*/ 50 w 109"/>
                <a:gd name="T33" fmla="*/ 112 h 176"/>
                <a:gd name="T34" fmla="*/ 33 w 109"/>
                <a:gd name="T35" fmla="*/ 144 h 176"/>
                <a:gd name="T36" fmla="*/ 8 w 109"/>
                <a:gd name="T37" fmla="*/ 136 h 176"/>
                <a:gd name="T38" fmla="*/ 0 w 109"/>
                <a:gd name="T39" fmla="*/ 168 h 1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9" h="176">
                  <a:moveTo>
                    <a:pt x="0" y="168"/>
                  </a:moveTo>
                  <a:lnTo>
                    <a:pt x="50" y="176"/>
                  </a:lnTo>
                  <a:lnTo>
                    <a:pt x="76" y="144"/>
                  </a:lnTo>
                  <a:lnTo>
                    <a:pt x="76" y="112"/>
                  </a:lnTo>
                  <a:lnTo>
                    <a:pt x="109" y="96"/>
                  </a:lnTo>
                  <a:lnTo>
                    <a:pt x="92" y="72"/>
                  </a:lnTo>
                  <a:lnTo>
                    <a:pt x="109" y="64"/>
                  </a:lnTo>
                  <a:lnTo>
                    <a:pt x="101" y="8"/>
                  </a:lnTo>
                  <a:lnTo>
                    <a:pt x="84" y="0"/>
                  </a:lnTo>
                  <a:lnTo>
                    <a:pt x="67" y="16"/>
                  </a:lnTo>
                  <a:lnTo>
                    <a:pt x="59" y="48"/>
                  </a:lnTo>
                  <a:lnTo>
                    <a:pt x="42" y="16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2" y="88"/>
                  </a:lnTo>
                  <a:lnTo>
                    <a:pt x="50" y="112"/>
                  </a:lnTo>
                  <a:lnTo>
                    <a:pt x="33" y="144"/>
                  </a:lnTo>
                  <a:lnTo>
                    <a:pt x="8" y="136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F437EF57-3857-4EAE-8F9B-A59054F3C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4875" y="5105148"/>
              <a:ext cx="295950" cy="169266"/>
            </a:xfrm>
            <a:custGeom>
              <a:avLst/>
              <a:gdLst>
                <a:gd name="T0" fmla="*/ 0 w 328"/>
                <a:gd name="T1" fmla="*/ 80 h 208"/>
                <a:gd name="T2" fmla="*/ 0 w 328"/>
                <a:gd name="T3" fmla="*/ 56 h 208"/>
                <a:gd name="T4" fmla="*/ 25 w 328"/>
                <a:gd name="T5" fmla="*/ 32 h 208"/>
                <a:gd name="T6" fmla="*/ 50 w 328"/>
                <a:gd name="T7" fmla="*/ 48 h 208"/>
                <a:gd name="T8" fmla="*/ 67 w 328"/>
                <a:gd name="T9" fmla="*/ 32 h 208"/>
                <a:gd name="T10" fmla="*/ 92 w 328"/>
                <a:gd name="T11" fmla="*/ 24 h 208"/>
                <a:gd name="T12" fmla="*/ 101 w 328"/>
                <a:gd name="T13" fmla="*/ 32 h 208"/>
                <a:gd name="T14" fmla="*/ 117 w 328"/>
                <a:gd name="T15" fmla="*/ 40 h 208"/>
                <a:gd name="T16" fmla="*/ 134 w 328"/>
                <a:gd name="T17" fmla="*/ 48 h 208"/>
                <a:gd name="T18" fmla="*/ 160 w 328"/>
                <a:gd name="T19" fmla="*/ 40 h 208"/>
                <a:gd name="T20" fmla="*/ 210 w 328"/>
                <a:gd name="T21" fmla="*/ 40 h 208"/>
                <a:gd name="T22" fmla="*/ 235 w 328"/>
                <a:gd name="T23" fmla="*/ 32 h 208"/>
                <a:gd name="T24" fmla="*/ 252 w 328"/>
                <a:gd name="T25" fmla="*/ 16 h 208"/>
                <a:gd name="T26" fmla="*/ 261 w 328"/>
                <a:gd name="T27" fmla="*/ 16 h 208"/>
                <a:gd name="T28" fmla="*/ 286 w 328"/>
                <a:gd name="T29" fmla="*/ 24 h 208"/>
                <a:gd name="T30" fmla="*/ 294 w 328"/>
                <a:gd name="T31" fmla="*/ 8 h 208"/>
                <a:gd name="T32" fmla="*/ 320 w 328"/>
                <a:gd name="T33" fmla="*/ 0 h 208"/>
                <a:gd name="T34" fmla="*/ 328 w 328"/>
                <a:gd name="T35" fmla="*/ 16 h 208"/>
                <a:gd name="T36" fmla="*/ 311 w 328"/>
                <a:gd name="T37" fmla="*/ 56 h 208"/>
                <a:gd name="T38" fmla="*/ 303 w 328"/>
                <a:gd name="T39" fmla="*/ 80 h 208"/>
                <a:gd name="T40" fmla="*/ 286 w 328"/>
                <a:gd name="T41" fmla="*/ 104 h 208"/>
                <a:gd name="T42" fmla="*/ 286 w 328"/>
                <a:gd name="T43" fmla="*/ 112 h 208"/>
                <a:gd name="T44" fmla="*/ 303 w 328"/>
                <a:gd name="T45" fmla="*/ 128 h 208"/>
                <a:gd name="T46" fmla="*/ 320 w 328"/>
                <a:gd name="T47" fmla="*/ 160 h 208"/>
                <a:gd name="T48" fmla="*/ 303 w 328"/>
                <a:gd name="T49" fmla="*/ 176 h 208"/>
                <a:gd name="T50" fmla="*/ 303 w 328"/>
                <a:gd name="T51" fmla="*/ 208 h 208"/>
                <a:gd name="T52" fmla="*/ 269 w 328"/>
                <a:gd name="T53" fmla="*/ 200 h 208"/>
                <a:gd name="T54" fmla="*/ 227 w 328"/>
                <a:gd name="T55" fmla="*/ 192 h 208"/>
                <a:gd name="T56" fmla="*/ 202 w 328"/>
                <a:gd name="T57" fmla="*/ 152 h 208"/>
                <a:gd name="T58" fmla="*/ 168 w 328"/>
                <a:gd name="T59" fmla="*/ 160 h 208"/>
                <a:gd name="T60" fmla="*/ 143 w 328"/>
                <a:gd name="T61" fmla="*/ 144 h 208"/>
                <a:gd name="T62" fmla="*/ 126 w 328"/>
                <a:gd name="T63" fmla="*/ 128 h 208"/>
                <a:gd name="T64" fmla="*/ 109 w 328"/>
                <a:gd name="T65" fmla="*/ 128 h 208"/>
                <a:gd name="T66" fmla="*/ 84 w 328"/>
                <a:gd name="T67" fmla="*/ 112 h 208"/>
                <a:gd name="T68" fmla="*/ 67 w 328"/>
                <a:gd name="T69" fmla="*/ 112 h 208"/>
                <a:gd name="T70" fmla="*/ 50 w 328"/>
                <a:gd name="T71" fmla="*/ 96 h 208"/>
                <a:gd name="T72" fmla="*/ 25 w 328"/>
                <a:gd name="T73" fmla="*/ 104 h 208"/>
                <a:gd name="T74" fmla="*/ 0 w 328"/>
                <a:gd name="T75" fmla="*/ 80 h 20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28" h="208">
                  <a:moveTo>
                    <a:pt x="0" y="80"/>
                  </a:moveTo>
                  <a:lnTo>
                    <a:pt x="0" y="56"/>
                  </a:lnTo>
                  <a:lnTo>
                    <a:pt x="25" y="32"/>
                  </a:lnTo>
                  <a:lnTo>
                    <a:pt x="50" y="48"/>
                  </a:lnTo>
                  <a:lnTo>
                    <a:pt x="67" y="32"/>
                  </a:lnTo>
                  <a:lnTo>
                    <a:pt x="92" y="24"/>
                  </a:lnTo>
                  <a:lnTo>
                    <a:pt x="101" y="32"/>
                  </a:lnTo>
                  <a:lnTo>
                    <a:pt x="117" y="40"/>
                  </a:lnTo>
                  <a:lnTo>
                    <a:pt x="134" y="48"/>
                  </a:lnTo>
                  <a:lnTo>
                    <a:pt x="160" y="40"/>
                  </a:lnTo>
                  <a:lnTo>
                    <a:pt x="210" y="40"/>
                  </a:lnTo>
                  <a:lnTo>
                    <a:pt x="235" y="32"/>
                  </a:lnTo>
                  <a:lnTo>
                    <a:pt x="252" y="16"/>
                  </a:lnTo>
                  <a:lnTo>
                    <a:pt x="261" y="16"/>
                  </a:lnTo>
                  <a:lnTo>
                    <a:pt x="286" y="24"/>
                  </a:lnTo>
                  <a:lnTo>
                    <a:pt x="294" y="8"/>
                  </a:lnTo>
                  <a:lnTo>
                    <a:pt x="320" y="0"/>
                  </a:lnTo>
                  <a:lnTo>
                    <a:pt x="328" y="16"/>
                  </a:lnTo>
                  <a:lnTo>
                    <a:pt x="311" y="56"/>
                  </a:lnTo>
                  <a:lnTo>
                    <a:pt x="303" y="80"/>
                  </a:lnTo>
                  <a:lnTo>
                    <a:pt x="286" y="104"/>
                  </a:lnTo>
                  <a:lnTo>
                    <a:pt x="286" y="112"/>
                  </a:lnTo>
                  <a:lnTo>
                    <a:pt x="303" y="128"/>
                  </a:lnTo>
                  <a:lnTo>
                    <a:pt x="320" y="160"/>
                  </a:lnTo>
                  <a:lnTo>
                    <a:pt x="303" y="176"/>
                  </a:lnTo>
                  <a:lnTo>
                    <a:pt x="303" y="208"/>
                  </a:lnTo>
                  <a:lnTo>
                    <a:pt x="269" y="200"/>
                  </a:lnTo>
                  <a:lnTo>
                    <a:pt x="227" y="192"/>
                  </a:lnTo>
                  <a:lnTo>
                    <a:pt x="202" y="152"/>
                  </a:lnTo>
                  <a:lnTo>
                    <a:pt x="168" y="160"/>
                  </a:lnTo>
                  <a:lnTo>
                    <a:pt x="143" y="144"/>
                  </a:lnTo>
                  <a:lnTo>
                    <a:pt x="126" y="128"/>
                  </a:lnTo>
                  <a:lnTo>
                    <a:pt x="109" y="128"/>
                  </a:lnTo>
                  <a:lnTo>
                    <a:pt x="84" y="112"/>
                  </a:lnTo>
                  <a:lnTo>
                    <a:pt x="67" y="112"/>
                  </a:lnTo>
                  <a:lnTo>
                    <a:pt x="50" y="96"/>
                  </a:lnTo>
                  <a:lnTo>
                    <a:pt x="25" y="104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D1508CFB-BBEE-4B42-81A2-4A98E28197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8870" y="3381988"/>
              <a:ext cx="99084" cy="141817"/>
            </a:xfrm>
            <a:custGeom>
              <a:avLst/>
              <a:gdLst>
                <a:gd name="T0" fmla="*/ 0 w 109"/>
                <a:gd name="T1" fmla="*/ 168 h 176"/>
                <a:gd name="T2" fmla="*/ 50 w 109"/>
                <a:gd name="T3" fmla="*/ 176 h 176"/>
                <a:gd name="T4" fmla="*/ 76 w 109"/>
                <a:gd name="T5" fmla="*/ 144 h 176"/>
                <a:gd name="T6" fmla="*/ 76 w 109"/>
                <a:gd name="T7" fmla="*/ 112 h 176"/>
                <a:gd name="T8" fmla="*/ 109 w 109"/>
                <a:gd name="T9" fmla="*/ 96 h 176"/>
                <a:gd name="T10" fmla="*/ 92 w 109"/>
                <a:gd name="T11" fmla="*/ 72 h 176"/>
                <a:gd name="T12" fmla="*/ 109 w 109"/>
                <a:gd name="T13" fmla="*/ 64 h 176"/>
                <a:gd name="T14" fmla="*/ 101 w 109"/>
                <a:gd name="T15" fmla="*/ 8 h 176"/>
                <a:gd name="T16" fmla="*/ 84 w 109"/>
                <a:gd name="T17" fmla="*/ 0 h 176"/>
                <a:gd name="T18" fmla="*/ 67 w 109"/>
                <a:gd name="T19" fmla="*/ 16 h 176"/>
                <a:gd name="T20" fmla="*/ 59 w 109"/>
                <a:gd name="T21" fmla="*/ 48 h 176"/>
                <a:gd name="T22" fmla="*/ 42 w 109"/>
                <a:gd name="T23" fmla="*/ 16 h 176"/>
                <a:gd name="T24" fmla="*/ 8 w 109"/>
                <a:gd name="T25" fmla="*/ 40 h 176"/>
                <a:gd name="T26" fmla="*/ 0 w 109"/>
                <a:gd name="T27" fmla="*/ 48 h 176"/>
                <a:gd name="T28" fmla="*/ 8 w 109"/>
                <a:gd name="T29" fmla="*/ 72 h 176"/>
                <a:gd name="T30" fmla="*/ 42 w 109"/>
                <a:gd name="T31" fmla="*/ 88 h 176"/>
                <a:gd name="T32" fmla="*/ 50 w 109"/>
                <a:gd name="T33" fmla="*/ 112 h 176"/>
                <a:gd name="T34" fmla="*/ 33 w 109"/>
                <a:gd name="T35" fmla="*/ 144 h 176"/>
                <a:gd name="T36" fmla="*/ 8 w 109"/>
                <a:gd name="T37" fmla="*/ 136 h 176"/>
                <a:gd name="T38" fmla="*/ 0 w 109"/>
                <a:gd name="T39" fmla="*/ 168 h 1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9" h="176">
                  <a:moveTo>
                    <a:pt x="0" y="168"/>
                  </a:moveTo>
                  <a:lnTo>
                    <a:pt x="50" y="176"/>
                  </a:lnTo>
                  <a:lnTo>
                    <a:pt x="76" y="144"/>
                  </a:lnTo>
                  <a:lnTo>
                    <a:pt x="76" y="112"/>
                  </a:lnTo>
                  <a:lnTo>
                    <a:pt x="109" y="96"/>
                  </a:lnTo>
                  <a:lnTo>
                    <a:pt x="92" y="72"/>
                  </a:lnTo>
                  <a:lnTo>
                    <a:pt x="109" y="64"/>
                  </a:lnTo>
                  <a:lnTo>
                    <a:pt x="101" y="8"/>
                  </a:lnTo>
                  <a:lnTo>
                    <a:pt x="84" y="0"/>
                  </a:lnTo>
                  <a:lnTo>
                    <a:pt x="67" y="16"/>
                  </a:lnTo>
                  <a:lnTo>
                    <a:pt x="59" y="48"/>
                  </a:lnTo>
                  <a:lnTo>
                    <a:pt x="42" y="16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2" y="88"/>
                  </a:lnTo>
                  <a:lnTo>
                    <a:pt x="50" y="112"/>
                  </a:lnTo>
                  <a:lnTo>
                    <a:pt x="33" y="144"/>
                  </a:lnTo>
                  <a:lnTo>
                    <a:pt x="8" y="136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61472" name="Freeform 22">
              <a:extLst>
                <a:ext uri="{FF2B5EF4-FFF2-40B4-BE49-F238E27FC236}">
                  <a16:creationId xmlns:a16="http://schemas.microsoft.com/office/drawing/2014/main" id="{DC9F6C12-EC49-4F0F-A0A3-DBE3A8CD3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5642" y="5105605"/>
              <a:ext cx="295385" cy="168306"/>
            </a:xfrm>
            <a:custGeom>
              <a:avLst/>
              <a:gdLst>
                <a:gd name="T0" fmla="*/ 0 w 328"/>
                <a:gd name="T1" fmla="*/ 2147483646 h 208"/>
                <a:gd name="T2" fmla="*/ 0 w 328"/>
                <a:gd name="T3" fmla="*/ 2147483646 h 208"/>
                <a:gd name="T4" fmla="*/ 2147483646 w 328"/>
                <a:gd name="T5" fmla="*/ 2147483646 h 208"/>
                <a:gd name="T6" fmla="*/ 2147483646 w 328"/>
                <a:gd name="T7" fmla="*/ 2147483646 h 208"/>
                <a:gd name="T8" fmla="*/ 2147483646 w 328"/>
                <a:gd name="T9" fmla="*/ 2147483646 h 208"/>
                <a:gd name="T10" fmla="*/ 2147483646 w 328"/>
                <a:gd name="T11" fmla="*/ 2147483646 h 208"/>
                <a:gd name="T12" fmla="*/ 2147483646 w 328"/>
                <a:gd name="T13" fmla="*/ 2147483646 h 208"/>
                <a:gd name="T14" fmla="*/ 2147483646 w 328"/>
                <a:gd name="T15" fmla="*/ 2147483646 h 208"/>
                <a:gd name="T16" fmla="*/ 2147483646 w 328"/>
                <a:gd name="T17" fmla="*/ 2147483646 h 208"/>
                <a:gd name="T18" fmla="*/ 2147483646 w 328"/>
                <a:gd name="T19" fmla="*/ 2147483646 h 208"/>
                <a:gd name="T20" fmla="*/ 2147483646 w 328"/>
                <a:gd name="T21" fmla="*/ 2147483646 h 208"/>
                <a:gd name="T22" fmla="*/ 2147483646 w 328"/>
                <a:gd name="T23" fmla="*/ 2147483646 h 208"/>
                <a:gd name="T24" fmla="*/ 2147483646 w 328"/>
                <a:gd name="T25" fmla="*/ 2147483646 h 208"/>
                <a:gd name="T26" fmla="*/ 2147483646 w 328"/>
                <a:gd name="T27" fmla="*/ 2147483646 h 208"/>
                <a:gd name="T28" fmla="*/ 2147483646 w 328"/>
                <a:gd name="T29" fmla="*/ 2147483646 h 208"/>
                <a:gd name="T30" fmla="*/ 2147483646 w 328"/>
                <a:gd name="T31" fmla="*/ 2147483646 h 208"/>
                <a:gd name="T32" fmla="*/ 2147483646 w 328"/>
                <a:gd name="T33" fmla="*/ 0 h 208"/>
                <a:gd name="T34" fmla="*/ 2147483646 w 328"/>
                <a:gd name="T35" fmla="*/ 2147483646 h 208"/>
                <a:gd name="T36" fmla="*/ 2147483646 w 328"/>
                <a:gd name="T37" fmla="*/ 2147483646 h 208"/>
                <a:gd name="T38" fmla="*/ 2147483646 w 328"/>
                <a:gd name="T39" fmla="*/ 2147483646 h 208"/>
                <a:gd name="T40" fmla="*/ 2147483646 w 328"/>
                <a:gd name="T41" fmla="*/ 2147483646 h 208"/>
                <a:gd name="T42" fmla="*/ 2147483646 w 328"/>
                <a:gd name="T43" fmla="*/ 2147483646 h 208"/>
                <a:gd name="T44" fmla="*/ 2147483646 w 328"/>
                <a:gd name="T45" fmla="*/ 2147483646 h 208"/>
                <a:gd name="T46" fmla="*/ 2147483646 w 328"/>
                <a:gd name="T47" fmla="*/ 2147483646 h 208"/>
                <a:gd name="T48" fmla="*/ 2147483646 w 328"/>
                <a:gd name="T49" fmla="*/ 2147483646 h 208"/>
                <a:gd name="T50" fmla="*/ 2147483646 w 328"/>
                <a:gd name="T51" fmla="*/ 2147483646 h 208"/>
                <a:gd name="T52" fmla="*/ 2147483646 w 328"/>
                <a:gd name="T53" fmla="*/ 2147483646 h 208"/>
                <a:gd name="T54" fmla="*/ 2147483646 w 328"/>
                <a:gd name="T55" fmla="*/ 2147483646 h 208"/>
                <a:gd name="T56" fmla="*/ 2147483646 w 328"/>
                <a:gd name="T57" fmla="*/ 2147483646 h 208"/>
                <a:gd name="T58" fmla="*/ 2147483646 w 328"/>
                <a:gd name="T59" fmla="*/ 2147483646 h 208"/>
                <a:gd name="T60" fmla="*/ 2147483646 w 328"/>
                <a:gd name="T61" fmla="*/ 2147483646 h 208"/>
                <a:gd name="T62" fmla="*/ 2147483646 w 328"/>
                <a:gd name="T63" fmla="*/ 2147483646 h 208"/>
                <a:gd name="T64" fmla="*/ 2147483646 w 328"/>
                <a:gd name="T65" fmla="*/ 2147483646 h 208"/>
                <a:gd name="T66" fmla="*/ 2147483646 w 328"/>
                <a:gd name="T67" fmla="*/ 2147483646 h 208"/>
                <a:gd name="T68" fmla="*/ 2147483646 w 328"/>
                <a:gd name="T69" fmla="*/ 2147483646 h 208"/>
                <a:gd name="T70" fmla="*/ 2147483646 w 328"/>
                <a:gd name="T71" fmla="*/ 2147483646 h 208"/>
                <a:gd name="T72" fmla="*/ 2147483646 w 328"/>
                <a:gd name="T73" fmla="*/ 2147483646 h 208"/>
                <a:gd name="T74" fmla="*/ 0 w 328"/>
                <a:gd name="T75" fmla="*/ 2147483646 h 20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28" h="208">
                  <a:moveTo>
                    <a:pt x="0" y="80"/>
                  </a:moveTo>
                  <a:lnTo>
                    <a:pt x="0" y="56"/>
                  </a:lnTo>
                  <a:lnTo>
                    <a:pt x="25" y="32"/>
                  </a:lnTo>
                  <a:lnTo>
                    <a:pt x="50" y="48"/>
                  </a:lnTo>
                  <a:lnTo>
                    <a:pt x="67" y="32"/>
                  </a:lnTo>
                  <a:lnTo>
                    <a:pt x="92" y="24"/>
                  </a:lnTo>
                  <a:lnTo>
                    <a:pt x="101" y="32"/>
                  </a:lnTo>
                  <a:lnTo>
                    <a:pt x="117" y="40"/>
                  </a:lnTo>
                  <a:lnTo>
                    <a:pt x="134" y="48"/>
                  </a:lnTo>
                  <a:lnTo>
                    <a:pt x="160" y="40"/>
                  </a:lnTo>
                  <a:lnTo>
                    <a:pt x="210" y="40"/>
                  </a:lnTo>
                  <a:lnTo>
                    <a:pt x="235" y="32"/>
                  </a:lnTo>
                  <a:lnTo>
                    <a:pt x="252" y="16"/>
                  </a:lnTo>
                  <a:lnTo>
                    <a:pt x="261" y="16"/>
                  </a:lnTo>
                  <a:lnTo>
                    <a:pt x="286" y="24"/>
                  </a:lnTo>
                  <a:lnTo>
                    <a:pt x="294" y="8"/>
                  </a:lnTo>
                  <a:lnTo>
                    <a:pt x="320" y="0"/>
                  </a:lnTo>
                  <a:lnTo>
                    <a:pt x="328" y="16"/>
                  </a:lnTo>
                  <a:lnTo>
                    <a:pt x="311" y="56"/>
                  </a:lnTo>
                  <a:lnTo>
                    <a:pt x="303" y="80"/>
                  </a:lnTo>
                  <a:lnTo>
                    <a:pt x="286" y="104"/>
                  </a:lnTo>
                  <a:lnTo>
                    <a:pt x="286" y="112"/>
                  </a:lnTo>
                  <a:lnTo>
                    <a:pt x="303" y="128"/>
                  </a:lnTo>
                  <a:lnTo>
                    <a:pt x="320" y="160"/>
                  </a:lnTo>
                  <a:lnTo>
                    <a:pt x="303" y="176"/>
                  </a:lnTo>
                  <a:lnTo>
                    <a:pt x="303" y="208"/>
                  </a:lnTo>
                  <a:lnTo>
                    <a:pt x="269" y="200"/>
                  </a:lnTo>
                  <a:lnTo>
                    <a:pt x="227" y="192"/>
                  </a:lnTo>
                  <a:lnTo>
                    <a:pt x="202" y="152"/>
                  </a:lnTo>
                  <a:lnTo>
                    <a:pt x="168" y="160"/>
                  </a:lnTo>
                  <a:lnTo>
                    <a:pt x="143" y="144"/>
                  </a:lnTo>
                  <a:lnTo>
                    <a:pt x="126" y="128"/>
                  </a:lnTo>
                  <a:lnTo>
                    <a:pt x="109" y="128"/>
                  </a:lnTo>
                  <a:lnTo>
                    <a:pt x="84" y="112"/>
                  </a:lnTo>
                  <a:lnTo>
                    <a:pt x="67" y="112"/>
                  </a:lnTo>
                  <a:lnTo>
                    <a:pt x="50" y="96"/>
                  </a:lnTo>
                  <a:lnTo>
                    <a:pt x="25" y="104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BDD7EE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81CAA3AD-5869-4FBA-ADC3-0ACCE45966F4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5232" y="5227142"/>
              <a:ext cx="280305" cy="59471"/>
            </a:xfrm>
            <a:custGeom>
              <a:avLst/>
              <a:gdLst>
                <a:gd name="T0" fmla="*/ 0 w 311"/>
                <a:gd name="T1" fmla="*/ 24 h 72"/>
                <a:gd name="T2" fmla="*/ 8 w 311"/>
                <a:gd name="T3" fmla="*/ 56 h 72"/>
                <a:gd name="T4" fmla="*/ 33 w 311"/>
                <a:gd name="T5" fmla="*/ 64 h 72"/>
                <a:gd name="T6" fmla="*/ 67 w 311"/>
                <a:gd name="T7" fmla="*/ 64 h 72"/>
                <a:gd name="T8" fmla="*/ 126 w 311"/>
                <a:gd name="T9" fmla="*/ 56 h 72"/>
                <a:gd name="T10" fmla="*/ 143 w 311"/>
                <a:gd name="T11" fmla="*/ 56 h 72"/>
                <a:gd name="T12" fmla="*/ 143 w 311"/>
                <a:gd name="T13" fmla="*/ 72 h 72"/>
                <a:gd name="T14" fmla="*/ 193 w 311"/>
                <a:gd name="T15" fmla="*/ 72 h 72"/>
                <a:gd name="T16" fmla="*/ 219 w 311"/>
                <a:gd name="T17" fmla="*/ 56 h 72"/>
                <a:gd name="T18" fmla="*/ 252 w 311"/>
                <a:gd name="T19" fmla="*/ 56 h 72"/>
                <a:gd name="T20" fmla="*/ 278 w 311"/>
                <a:gd name="T21" fmla="*/ 40 h 72"/>
                <a:gd name="T22" fmla="*/ 311 w 311"/>
                <a:gd name="T23" fmla="*/ 32 h 72"/>
                <a:gd name="T24" fmla="*/ 311 w 311"/>
                <a:gd name="T25" fmla="*/ 0 h 72"/>
                <a:gd name="T26" fmla="*/ 286 w 311"/>
                <a:gd name="T27" fmla="*/ 16 h 72"/>
                <a:gd name="T28" fmla="*/ 269 w 311"/>
                <a:gd name="T29" fmla="*/ 24 h 72"/>
                <a:gd name="T30" fmla="*/ 252 w 311"/>
                <a:gd name="T31" fmla="*/ 24 h 72"/>
                <a:gd name="T32" fmla="*/ 244 w 311"/>
                <a:gd name="T33" fmla="*/ 8 h 72"/>
                <a:gd name="T34" fmla="*/ 219 w 311"/>
                <a:gd name="T35" fmla="*/ 16 h 72"/>
                <a:gd name="T36" fmla="*/ 168 w 311"/>
                <a:gd name="T37" fmla="*/ 24 h 72"/>
                <a:gd name="T38" fmla="*/ 168 w 311"/>
                <a:gd name="T39" fmla="*/ 8 h 72"/>
                <a:gd name="T40" fmla="*/ 84 w 311"/>
                <a:gd name="T41" fmla="*/ 40 h 72"/>
                <a:gd name="T42" fmla="*/ 75 w 311"/>
                <a:gd name="T43" fmla="*/ 16 h 72"/>
                <a:gd name="T44" fmla="*/ 59 w 311"/>
                <a:gd name="T45" fmla="*/ 8 h 72"/>
                <a:gd name="T46" fmla="*/ 59 w 311"/>
                <a:gd name="T47" fmla="*/ 24 h 72"/>
                <a:gd name="T48" fmla="*/ 33 w 311"/>
                <a:gd name="T49" fmla="*/ 24 h 72"/>
                <a:gd name="T50" fmla="*/ 16 w 311"/>
                <a:gd name="T51" fmla="*/ 0 h 72"/>
                <a:gd name="T52" fmla="*/ 16 w 311"/>
                <a:gd name="T53" fmla="*/ 16 h 72"/>
                <a:gd name="T54" fmla="*/ 0 w 311"/>
                <a:gd name="T55" fmla="*/ 24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11" h="72">
                  <a:moveTo>
                    <a:pt x="0" y="24"/>
                  </a:moveTo>
                  <a:lnTo>
                    <a:pt x="8" y="56"/>
                  </a:lnTo>
                  <a:lnTo>
                    <a:pt x="33" y="64"/>
                  </a:lnTo>
                  <a:lnTo>
                    <a:pt x="67" y="64"/>
                  </a:lnTo>
                  <a:lnTo>
                    <a:pt x="126" y="56"/>
                  </a:lnTo>
                  <a:lnTo>
                    <a:pt x="143" y="56"/>
                  </a:lnTo>
                  <a:lnTo>
                    <a:pt x="143" y="72"/>
                  </a:lnTo>
                  <a:lnTo>
                    <a:pt x="193" y="72"/>
                  </a:lnTo>
                  <a:lnTo>
                    <a:pt x="219" y="56"/>
                  </a:lnTo>
                  <a:lnTo>
                    <a:pt x="252" y="56"/>
                  </a:lnTo>
                  <a:lnTo>
                    <a:pt x="278" y="40"/>
                  </a:lnTo>
                  <a:lnTo>
                    <a:pt x="311" y="32"/>
                  </a:lnTo>
                  <a:lnTo>
                    <a:pt x="311" y="0"/>
                  </a:lnTo>
                  <a:lnTo>
                    <a:pt x="286" y="16"/>
                  </a:lnTo>
                  <a:lnTo>
                    <a:pt x="269" y="24"/>
                  </a:lnTo>
                  <a:lnTo>
                    <a:pt x="252" y="24"/>
                  </a:lnTo>
                  <a:lnTo>
                    <a:pt x="244" y="8"/>
                  </a:lnTo>
                  <a:lnTo>
                    <a:pt x="219" y="16"/>
                  </a:lnTo>
                  <a:lnTo>
                    <a:pt x="168" y="24"/>
                  </a:lnTo>
                  <a:lnTo>
                    <a:pt x="168" y="8"/>
                  </a:lnTo>
                  <a:lnTo>
                    <a:pt x="84" y="40"/>
                  </a:lnTo>
                  <a:lnTo>
                    <a:pt x="75" y="16"/>
                  </a:lnTo>
                  <a:lnTo>
                    <a:pt x="59" y="8"/>
                  </a:lnTo>
                  <a:lnTo>
                    <a:pt x="59" y="24"/>
                  </a:lnTo>
                  <a:lnTo>
                    <a:pt x="33" y="24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AC5C4648-0936-446A-A761-D7DF55F3F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4197" y="4832187"/>
              <a:ext cx="149930" cy="233313"/>
            </a:xfrm>
            <a:custGeom>
              <a:avLst/>
              <a:gdLst>
                <a:gd name="T0" fmla="*/ 0 w 168"/>
                <a:gd name="T1" fmla="*/ 40 h 288"/>
                <a:gd name="T2" fmla="*/ 33 w 168"/>
                <a:gd name="T3" fmla="*/ 48 h 288"/>
                <a:gd name="T4" fmla="*/ 59 w 168"/>
                <a:gd name="T5" fmla="*/ 40 h 288"/>
                <a:gd name="T6" fmla="*/ 101 w 168"/>
                <a:gd name="T7" fmla="*/ 8 h 288"/>
                <a:gd name="T8" fmla="*/ 109 w 168"/>
                <a:gd name="T9" fmla="*/ 0 h 288"/>
                <a:gd name="T10" fmla="*/ 143 w 168"/>
                <a:gd name="T11" fmla="*/ 16 h 288"/>
                <a:gd name="T12" fmla="*/ 143 w 168"/>
                <a:gd name="T13" fmla="*/ 32 h 288"/>
                <a:gd name="T14" fmla="*/ 168 w 168"/>
                <a:gd name="T15" fmla="*/ 96 h 288"/>
                <a:gd name="T16" fmla="*/ 151 w 168"/>
                <a:gd name="T17" fmla="*/ 120 h 288"/>
                <a:gd name="T18" fmla="*/ 168 w 168"/>
                <a:gd name="T19" fmla="*/ 152 h 288"/>
                <a:gd name="T20" fmla="*/ 143 w 168"/>
                <a:gd name="T21" fmla="*/ 256 h 288"/>
                <a:gd name="T22" fmla="*/ 117 w 168"/>
                <a:gd name="T23" fmla="*/ 248 h 288"/>
                <a:gd name="T24" fmla="*/ 92 w 168"/>
                <a:gd name="T25" fmla="*/ 248 h 288"/>
                <a:gd name="T26" fmla="*/ 84 w 168"/>
                <a:gd name="T27" fmla="*/ 264 h 288"/>
                <a:gd name="T28" fmla="*/ 67 w 168"/>
                <a:gd name="T29" fmla="*/ 280 h 288"/>
                <a:gd name="T30" fmla="*/ 42 w 168"/>
                <a:gd name="T31" fmla="*/ 288 h 288"/>
                <a:gd name="T32" fmla="*/ 25 w 168"/>
                <a:gd name="T33" fmla="*/ 248 h 288"/>
                <a:gd name="T34" fmla="*/ 25 w 168"/>
                <a:gd name="T35" fmla="*/ 200 h 288"/>
                <a:gd name="T36" fmla="*/ 33 w 168"/>
                <a:gd name="T37" fmla="*/ 176 h 288"/>
                <a:gd name="T38" fmla="*/ 25 w 168"/>
                <a:gd name="T39" fmla="*/ 160 h 288"/>
                <a:gd name="T40" fmla="*/ 33 w 168"/>
                <a:gd name="T41" fmla="*/ 136 h 288"/>
                <a:gd name="T42" fmla="*/ 33 w 168"/>
                <a:gd name="T43" fmla="*/ 112 h 288"/>
                <a:gd name="T44" fmla="*/ 25 w 168"/>
                <a:gd name="T45" fmla="*/ 80 h 288"/>
                <a:gd name="T46" fmla="*/ 0 w 168"/>
                <a:gd name="T47" fmla="*/ 72 h 288"/>
                <a:gd name="T48" fmla="*/ 0 w 168"/>
                <a:gd name="T49" fmla="*/ 40 h 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8" h="288">
                  <a:moveTo>
                    <a:pt x="0" y="40"/>
                  </a:moveTo>
                  <a:lnTo>
                    <a:pt x="33" y="48"/>
                  </a:lnTo>
                  <a:lnTo>
                    <a:pt x="59" y="40"/>
                  </a:lnTo>
                  <a:lnTo>
                    <a:pt x="101" y="8"/>
                  </a:lnTo>
                  <a:lnTo>
                    <a:pt x="109" y="0"/>
                  </a:lnTo>
                  <a:lnTo>
                    <a:pt x="143" y="16"/>
                  </a:lnTo>
                  <a:lnTo>
                    <a:pt x="143" y="32"/>
                  </a:lnTo>
                  <a:lnTo>
                    <a:pt x="168" y="96"/>
                  </a:lnTo>
                  <a:lnTo>
                    <a:pt x="151" y="120"/>
                  </a:lnTo>
                  <a:lnTo>
                    <a:pt x="168" y="152"/>
                  </a:lnTo>
                  <a:lnTo>
                    <a:pt x="143" y="256"/>
                  </a:lnTo>
                  <a:lnTo>
                    <a:pt x="117" y="248"/>
                  </a:lnTo>
                  <a:lnTo>
                    <a:pt x="92" y="248"/>
                  </a:lnTo>
                  <a:lnTo>
                    <a:pt x="84" y="264"/>
                  </a:lnTo>
                  <a:lnTo>
                    <a:pt x="67" y="280"/>
                  </a:lnTo>
                  <a:lnTo>
                    <a:pt x="42" y="288"/>
                  </a:lnTo>
                  <a:lnTo>
                    <a:pt x="25" y="248"/>
                  </a:lnTo>
                  <a:lnTo>
                    <a:pt x="25" y="200"/>
                  </a:lnTo>
                  <a:lnTo>
                    <a:pt x="33" y="176"/>
                  </a:lnTo>
                  <a:lnTo>
                    <a:pt x="25" y="160"/>
                  </a:lnTo>
                  <a:lnTo>
                    <a:pt x="33" y="136"/>
                  </a:lnTo>
                  <a:lnTo>
                    <a:pt x="33" y="112"/>
                  </a:lnTo>
                  <a:lnTo>
                    <a:pt x="25" y="80"/>
                  </a:lnTo>
                  <a:lnTo>
                    <a:pt x="0" y="7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B9587F07-4CE7-4D21-87AC-8E99FFBA2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1307" y="5227142"/>
              <a:ext cx="281608" cy="59471"/>
            </a:xfrm>
            <a:custGeom>
              <a:avLst/>
              <a:gdLst>
                <a:gd name="T0" fmla="*/ 0 w 311"/>
                <a:gd name="T1" fmla="*/ 24 h 72"/>
                <a:gd name="T2" fmla="*/ 8 w 311"/>
                <a:gd name="T3" fmla="*/ 56 h 72"/>
                <a:gd name="T4" fmla="*/ 33 w 311"/>
                <a:gd name="T5" fmla="*/ 64 h 72"/>
                <a:gd name="T6" fmla="*/ 67 w 311"/>
                <a:gd name="T7" fmla="*/ 64 h 72"/>
                <a:gd name="T8" fmla="*/ 126 w 311"/>
                <a:gd name="T9" fmla="*/ 56 h 72"/>
                <a:gd name="T10" fmla="*/ 143 w 311"/>
                <a:gd name="T11" fmla="*/ 56 h 72"/>
                <a:gd name="T12" fmla="*/ 143 w 311"/>
                <a:gd name="T13" fmla="*/ 72 h 72"/>
                <a:gd name="T14" fmla="*/ 193 w 311"/>
                <a:gd name="T15" fmla="*/ 72 h 72"/>
                <a:gd name="T16" fmla="*/ 219 w 311"/>
                <a:gd name="T17" fmla="*/ 56 h 72"/>
                <a:gd name="T18" fmla="*/ 252 w 311"/>
                <a:gd name="T19" fmla="*/ 56 h 72"/>
                <a:gd name="T20" fmla="*/ 278 w 311"/>
                <a:gd name="T21" fmla="*/ 40 h 72"/>
                <a:gd name="T22" fmla="*/ 311 w 311"/>
                <a:gd name="T23" fmla="*/ 32 h 72"/>
                <a:gd name="T24" fmla="*/ 311 w 311"/>
                <a:gd name="T25" fmla="*/ 0 h 72"/>
                <a:gd name="T26" fmla="*/ 286 w 311"/>
                <a:gd name="T27" fmla="*/ 16 h 72"/>
                <a:gd name="T28" fmla="*/ 269 w 311"/>
                <a:gd name="T29" fmla="*/ 24 h 72"/>
                <a:gd name="T30" fmla="*/ 252 w 311"/>
                <a:gd name="T31" fmla="*/ 24 h 72"/>
                <a:gd name="T32" fmla="*/ 244 w 311"/>
                <a:gd name="T33" fmla="*/ 8 h 72"/>
                <a:gd name="T34" fmla="*/ 219 w 311"/>
                <a:gd name="T35" fmla="*/ 16 h 72"/>
                <a:gd name="T36" fmla="*/ 168 w 311"/>
                <a:gd name="T37" fmla="*/ 24 h 72"/>
                <a:gd name="T38" fmla="*/ 168 w 311"/>
                <a:gd name="T39" fmla="*/ 8 h 72"/>
                <a:gd name="T40" fmla="*/ 84 w 311"/>
                <a:gd name="T41" fmla="*/ 40 h 72"/>
                <a:gd name="T42" fmla="*/ 75 w 311"/>
                <a:gd name="T43" fmla="*/ 16 h 72"/>
                <a:gd name="T44" fmla="*/ 59 w 311"/>
                <a:gd name="T45" fmla="*/ 8 h 72"/>
                <a:gd name="T46" fmla="*/ 59 w 311"/>
                <a:gd name="T47" fmla="*/ 24 h 72"/>
                <a:gd name="T48" fmla="*/ 33 w 311"/>
                <a:gd name="T49" fmla="*/ 24 h 72"/>
                <a:gd name="T50" fmla="*/ 16 w 311"/>
                <a:gd name="T51" fmla="*/ 0 h 72"/>
                <a:gd name="T52" fmla="*/ 16 w 311"/>
                <a:gd name="T53" fmla="*/ 16 h 72"/>
                <a:gd name="T54" fmla="*/ 0 w 311"/>
                <a:gd name="T55" fmla="*/ 24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11" h="72">
                  <a:moveTo>
                    <a:pt x="0" y="24"/>
                  </a:moveTo>
                  <a:lnTo>
                    <a:pt x="8" y="56"/>
                  </a:lnTo>
                  <a:lnTo>
                    <a:pt x="33" y="64"/>
                  </a:lnTo>
                  <a:lnTo>
                    <a:pt x="67" y="64"/>
                  </a:lnTo>
                  <a:lnTo>
                    <a:pt x="126" y="56"/>
                  </a:lnTo>
                  <a:lnTo>
                    <a:pt x="143" y="56"/>
                  </a:lnTo>
                  <a:lnTo>
                    <a:pt x="143" y="72"/>
                  </a:lnTo>
                  <a:lnTo>
                    <a:pt x="193" y="72"/>
                  </a:lnTo>
                  <a:lnTo>
                    <a:pt x="219" y="56"/>
                  </a:lnTo>
                  <a:lnTo>
                    <a:pt x="252" y="56"/>
                  </a:lnTo>
                  <a:lnTo>
                    <a:pt x="278" y="40"/>
                  </a:lnTo>
                  <a:lnTo>
                    <a:pt x="311" y="32"/>
                  </a:lnTo>
                  <a:lnTo>
                    <a:pt x="311" y="0"/>
                  </a:lnTo>
                  <a:lnTo>
                    <a:pt x="286" y="16"/>
                  </a:lnTo>
                  <a:lnTo>
                    <a:pt x="269" y="24"/>
                  </a:lnTo>
                  <a:lnTo>
                    <a:pt x="252" y="24"/>
                  </a:lnTo>
                  <a:lnTo>
                    <a:pt x="244" y="8"/>
                  </a:lnTo>
                  <a:lnTo>
                    <a:pt x="219" y="16"/>
                  </a:lnTo>
                  <a:lnTo>
                    <a:pt x="168" y="24"/>
                  </a:lnTo>
                  <a:lnTo>
                    <a:pt x="168" y="8"/>
                  </a:lnTo>
                  <a:lnTo>
                    <a:pt x="84" y="40"/>
                  </a:lnTo>
                  <a:lnTo>
                    <a:pt x="75" y="16"/>
                  </a:lnTo>
                  <a:lnTo>
                    <a:pt x="59" y="8"/>
                  </a:lnTo>
                  <a:lnTo>
                    <a:pt x="59" y="24"/>
                  </a:lnTo>
                  <a:lnTo>
                    <a:pt x="33" y="24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61476" name="Freeform 26">
              <a:extLst>
                <a:ext uri="{FF2B5EF4-FFF2-40B4-BE49-F238E27FC236}">
                  <a16:creationId xmlns:a16="http://schemas.microsoft.com/office/drawing/2014/main" id="{FCA022D0-CCAE-45D8-9BD9-141BA54C2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4326" y="4832505"/>
              <a:ext cx="150868" cy="233406"/>
            </a:xfrm>
            <a:custGeom>
              <a:avLst/>
              <a:gdLst>
                <a:gd name="T0" fmla="*/ 0 w 168"/>
                <a:gd name="T1" fmla="*/ 2147483646 h 288"/>
                <a:gd name="T2" fmla="*/ 2147483646 w 168"/>
                <a:gd name="T3" fmla="*/ 2147483646 h 288"/>
                <a:gd name="T4" fmla="*/ 2147483646 w 168"/>
                <a:gd name="T5" fmla="*/ 2147483646 h 288"/>
                <a:gd name="T6" fmla="*/ 2147483646 w 168"/>
                <a:gd name="T7" fmla="*/ 2147483646 h 288"/>
                <a:gd name="T8" fmla="*/ 2147483646 w 168"/>
                <a:gd name="T9" fmla="*/ 0 h 288"/>
                <a:gd name="T10" fmla="*/ 2147483646 w 168"/>
                <a:gd name="T11" fmla="*/ 2147483646 h 288"/>
                <a:gd name="T12" fmla="*/ 2147483646 w 168"/>
                <a:gd name="T13" fmla="*/ 2147483646 h 288"/>
                <a:gd name="T14" fmla="*/ 2147483646 w 168"/>
                <a:gd name="T15" fmla="*/ 2147483646 h 288"/>
                <a:gd name="T16" fmla="*/ 2147483646 w 168"/>
                <a:gd name="T17" fmla="*/ 2147483646 h 288"/>
                <a:gd name="T18" fmla="*/ 2147483646 w 168"/>
                <a:gd name="T19" fmla="*/ 2147483646 h 288"/>
                <a:gd name="T20" fmla="*/ 2147483646 w 168"/>
                <a:gd name="T21" fmla="*/ 2147483646 h 288"/>
                <a:gd name="T22" fmla="*/ 2147483646 w 168"/>
                <a:gd name="T23" fmla="*/ 2147483646 h 288"/>
                <a:gd name="T24" fmla="*/ 2147483646 w 168"/>
                <a:gd name="T25" fmla="*/ 2147483646 h 288"/>
                <a:gd name="T26" fmla="*/ 2147483646 w 168"/>
                <a:gd name="T27" fmla="*/ 2147483646 h 288"/>
                <a:gd name="T28" fmla="*/ 2147483646 w 168"/>
                <a:gd name="T29" fmla="*/ 2147483646 h 288"/>
                <a:gd name="T30" fmla="*/ 2147483646 w 168"/>
                <a:gd name="T31" fmla="*/ 2147483646 h 288"/>
                <a:gd name="T32" fmla="*/ 2147483646 w 168"/>
                <a:gd name="T33" fmla="*/ 2147483646 h 288"/>
                <a:gd name="T34" fmla="*/ 2147483646 w 168"/>
                <a:gd name="T35" fmla="*/ 2147483646 h 288"/>
                <a:gd name="T36" fmla="*/ 2147483646 w 168"/>
                <a:gd name="T37" fmla="*/ 2147483646 h 288"/>
                <a:gd name="T38" fmla="*/ 2147483646 w 168"/>
                <a:gd name="T39" fmla="*/ 2147483646 h 288"/>
                <a:gd name="T40" fmla="*/ 2147483646 w 168"/>
                <a:gd name="T41" fmla="*/ 2147483646 h 288"/>
                <a:gd name="T42" fmla="*/ 2147483646 w 168"/>
                <a:gd name="T43" fmla="*/ 2147483646 h 288"/>
                <a:gd name="T44" fmla="*/ 2147483646 w 168"/>
                <a:gd name="T45" fmla="*/ 2147483646 h 288"/>
                <a:gd name="T46" fmla="*/ 0 w 168"/>
                <a:gd name="T47" fmla="*/ 2147483646 h 288"/>
                <a:gd name="T48" fmla="*/ 0 w 168"/>
                <a:gd name="T49" fmla="*/ 2147483646 h 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8" h="288">
                  <a:moveTo>
                    <a:pt x="0" y="40"/>
                  </a:moveTo>
                  <a:lnTo>
                    <a:pt x="33" y="48"/>
                  </a:lnTo>
                  <a:lnTo>
                    <a:pt x="59" y="40"/>
                  </a:lnTo>
                  <a:lnTo>
                    <a:pt x="101" y="8"/>
                  </a:lnTo>
                  <a:lnTo>
                    <a:pt x="109" y="0"/>
                  </a:lnTo>
                  <a:lnTo>
                    <a:pt x="143" y="16"/>
                  </a:lnTo>
                  <a:lnTo>
                    <a:pt x="143" y="32"/>
                  </a:lnTo>
                  <a:lnTo>
                    <a:pt x="168" y="96"/>
                  </a:lnTo>
                  <a:lnTo>
                    <a:pt x="151" y="120"/>
                  </a:lnTo>
                  <a:lnTo>
                    <a:pt x="168" y="152"/>
                  </a:lnTo>
                  <a:lnTo>
                    <a:pt x="143" y="256"/>
                  </a:lnTo>
                  <a:lnTo>
                    <a:pt x="117" y="248"/>
                  </a:lnTo>
                  <a:lnTo>
                    <a:pt x="92" y="248"/>
                  </a:lnTo>
                  <a:lnTo>
                    <a:pt x="84" y="264"/>
                  </a:lnTo>
                  <a:lnTo>
                    <a:pt x="67" y="280"/>
                  </a:lnTo>
                  <a:lnTo>
                    <a:pt x="42" y="288"/>
                  </a:lnTo>
                  <a:lnTo>
                    <a:pt x="25" y="248"/>
                  </a:lnTo>
                  <a:lnTo>
                    <a:pt x="25" y="200"/>
                  </a:lnTo>
                  <a:lnTo>
                    <a:pt x="33" y="176"/>
                  </a:lnTo>
                  <a:lnTo>
                    <a:pt x="25" y="160"/>
                  </a:lnTo>
                  <a:lnTo>
                    <a:pt x="33" y="136"/>
                  </a:lnTo>
                  <a:lnTo>
                    <a:pt x="33" y="112"/>
                  </a:lnTo>
                  <a:lnTo>
                    <a:pt x="25" y="80"/>
                  </a:lnTo>
                  <a:lnTo>
                    <a:pt x="0" y="7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BDD7EE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AD56DC60-7965-4F60-8FF4-8ECAB7A89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2005" y="4658346"/>
              <a:ext cx="91262" cy="155542"/>
            </a:xfrm>
            <a:custGeom>
              <a:avLst/>
              <a:gdLst>
                <a:gd name="T0" fmla="*/ 75 w 101"/>
                <a:gd name="T1" fmla="*/ 32 h 192"/>
                <a:gd name="T2" fmla="*/ 75 w 101"/>
                <a:gd name="T3" fmla="*/ 0 h 192"/>
                <a:gd name="T4" fmla="*/ 92 w 101"/>
                <a:gd name="T5" fmla="*/ 0 h 192"/>
                <a:gd name="T6" fmla="*/ 92 w 101"/>
                <a:gd name="T7" fmla="*/ 40 h 192"/>
                <a:gd name="T8" fmla="*/ 101 w 101"/>
                <a:gd name="T9" fmla="*/ 56 h 192"/>
                <a:gd name="T10" fmla="*/ 101 w 101"/>
                <a:gd name="T11" fmla="*/ 104 h 192"/>
                <a:gd name="T12" fmla="*/ 92 w 101"/>
                <a:gd name="T13" fmla="*/ 120 h 192"/>
                <a:gd name="T14" fmla="*/ 92 w 101"/>
                <a:gd name="T15" fmla="*/ 152 h 192"/>
                <a:gd name="T16" fmla="*/ 67 w 101"/>
                <a:gd name="T17" fmla="*/ 192 h 192"/>
                <a:gd name="T18" fmla="*/ 50 w 101"/>
                <a:gd name="T19" fmla="*/ 192 h 192"/>
                <a:gd name="T20" fmla="*/ 25 w 101"/>
                <a:gd name="T21" fmla="*/ 176 h 192"/>
                <a:gd name="T22" fmla="*/ 33 w 101"/>
                <a:gd name="T23" fmla="*/ 160 h 192"/>
                <a:gd name="T24" fmla="*/ 17 w 101"/>
                <a:gd name="T25" fmla="*/ 152 h 192"/>
                <a:gd name="T26" fmla="*/ 33 w 101"/>
                <a:gd name="T27" fmla="*/ 136 h 192"/>
                <a:gd name="T28" fmla="*/ 8 w 101"/>
                <a:gd name="T29" fmla="*/ 128 h 192"/>
                <a:gd name="T30" fmla="*/ 25 w 101"/>
                <a:gd name="T31" fmla="*/ 112 h 192"/>
                <a:gd name="T32" fmla="*/ 8 w 101"/>
                <a:gd name="T33" fmla="*/ 96 h 192"/>
                <a:gd name="T34" fmla="*/ 0 w 101"/>
                <a:gd name="T35" fmla="*/ 72 h 192"/>
                <a:gd name="T36" fmla="*/ 17 w 101"/>
                <a:gd name="T37" fmla="*/ 64 h 192"/>
                <a:gd name="T38" fmla="*/ 17 w 101"/>
                <a:gd name="T39" fmla="*/ 48 h 192"/>
                <a:gd name="T40" fmla="*/ 42 w 101"/>
                <a:gd name="T41" fmla="*/ 40 h 192"/>
                <a:gd name="T42" fmla="*/ 75 w 101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1" h="192">
                  <a:moveTo>
                    <a:pt x="75" y="32"/>
                  </a:moveTo>
                  <a:lnTo>
                    <a:pt x="75" y="0"/>
                  </a:lnTo>
                  <a:lnTo>
                    <a:pt x="92" y="0"/>
                  </a:lnTo>
                  <a:lnTo>
                    <a:pt x="92" y="40"/>
                  </a:lnTo>
                  <a:lnTo>
                    <a:pt x="101" y="56"/>
                  </a:lnTo>
                  <a:lnTo>
                    <a:pt x="101" y="104"/>
                  </a:lnTo>
                  <a:lnTo>
                    <a:pt x="92" y="120"/>
                  </a:lnTo>
                  <a:lnTo>
                    <a:pt x="92" y="152"/>
                  </a:lnTo>
                  <a:lnTo>
                    <a:pt x="67" y="192"/>
                  </a:lnTo>
                  <a:lnTo>
                    <a:pt x="50" y="192"/>
                  </a:lnTo>
                  <a:lnTo>
                    <a:pt x="25" y="176"/>
                  </a:lnTo>
                  <a:lnTo>
                    <a:pt x="33" y="160"/>
                  </a:lnTo>
                  <a:lnTo>
                    <a:pt x="17" y="152"/>
                  </a:lnTo>
                  <a:lnTo>
                    <a:pt x="33" y="136"/>
                  </a:lnTo>
                  <a:lnTo>
                    <a:pt x="8" y="128"/>
                  </a:lnTo>
                  <a:lnTo>
                    <a:pt x="25" y="112"/>
                  </a:lnTo>
                  <a:lnTo>
                    <a:pt x="8" y="96"/>
                  </a:lnTo>
                  <a:lnTo>
                    <a:pt x="0" y="72"/>
                  </a:lnTo>
                  <a:lnTo>
                    <a:pt x="17" y="64"/>
                  </a:lnTo>
                  <a:lnTo>
                    <a:pt x="17" y="48"/>
                  </a:lnTo>
                  <a:lnTo>
                    <a:pt x="42" y="40"/>
                  </a:lnTo>
                  <a:lnTo>
                    <a:pt x="75" y="3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4423A7CA-2F7A-43F5-8DF2-BBB561B5D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2005" y="4658346"/>
              <a:ext cx="91262" cy="155542"/>
            </a:xfrm>
            <a:custGeom>
              <a:avLst/>
              <a:gdLst>
                <a:gd name="T0" fmla="*/ 75 w 101"/>
                <a:gd name="T1" fmla="*/ 32 h 192"/>
                <a:gd name="T2" fmla="*/ 75 w 101"/>
                <a:gd name="T3" fmla="*/ 0 h 192"/>
                <a:gd name="T4" fmla="*/ 92 w 101"/>
                <a:gd name="T5" fmla="*/ 0 h 192"/>
                <a:gd name="T6" fmla="*/ 92 w 101"/>
                <a:gd name="T7" fmla="*/ 40 h 192"/>
                <a:gd name="T8" fmla="*/ 101 w 101"/>
                <a:gd name="T9" fmla="*/ 56 h 192"/>
                <a:gd name="T10" fmla="*/ 101 w 101"/>
                <a:gd name="T11" fmla="*/ 104 h 192"/>
                <a:gd name="T12" fmla="*/ 92 w 101"/>
                <a:gd name="T13" fmla="*/ 120 h 192"/>
                <a:gd name="T14" fmla="*/ 92 w 101"/>
                <a:gd name="T15" fmla="*/ 152 h 192"/>
                <a:gd name="T16" fmla="*/ 67 w 101"/>
                <a:gd name="T17" fmla="*/ 192 h 192"/>
                <a:gd name="T18" fmla="*/ 50 w 101"/>
                <a:gd name="T19" fmla="*/ 192 h 192"/>
                <a:gd name="T20" fmla="*/ 25 w 101"/>
                <a:gd name="T21" fmla="*/ 176 h 192"/>
                <a:gd name="T22" fmla="*/ 33 w 101"/>
                <a:gd name="T23" fmla="*/ 160 h 192"/>
                <a:gd name="T24" fmla="*/ 17 w 101"/>
                <a:gd name="T25" fmla="*/ 152 h 192"/>
                <a:gd name="T26" fmla="*/ 33 w 101"/>
                <a:gd name="T27" fmla="*/ 136 h 192"/>
                <a:gd name="T28" fmla="*/ 8 w 101"/>
                <a:gd name="T29" fmla="*/ 128 h 192"/>
                <a:gd name="T30" fmla="*/ 25 w 101"/>
                <a:gd name="T31" fmla="*/ 112 h 192"/>
                <a:gd name="T32" fmla="*/ 8 w 101"/>
                <a:gd name="T33" fmla="*/ 96 h 192"/>
                <a:gd name="T34" fmla="*/ 0 w 101"/>
                <a:gd name="T35" fmla="*/ 72 h 192"/>
                <a:gd name="T36" fmla="*/ 17 w 101"/>
                <a:gd name="T37" fmla="*/ 64 h 192"/>
                <a:gd name="T38" fmla="*/ 17 w 101"/>
                <a:gd name="T39" fmla="*/ 48 h 192"/>
                <a:gd name="T40" fmla="*/ 42 w 101"/>
                <a:gd name="T41" fmla="*/ 40 h 192"/>
                <a:gd name="T42" fmla="*/ 75 w 101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1" h="192">
                  <a:moveTo>
                    <a:pt x="75" y="32"/>
                  </a:moveTo>
                  <a:lnTo>
                    <a:pt x="75" y="0"/>
                  </a:lnTo>
                  <a:lnTo>
                    <a:pt x="92" y="0"/>
                  </a:lnTo>
                  <a:lnTo>
                    <a:pt x="92" y="40"/>
                  </a:lnTo>
                  <a:lnTo>
                    <a:pt x="101" y="56"/>
                  </a:lnTo>
                  <a:lnTo>
                    <a:pt x="101" y="104"/>
                  </a:lnTo>
                  <a:lnTo>
                    <a:pt x="92" y="120"/>
                  </a:lnTo>
                  <a:lnTo>
                    <a:pt x="92" y="152"/>
                  </a:lnTo>
                  <a:lnTo>
                    <a:pt x="67" y="192"/>
                  </a:lnTo>
                  <a:lnTo>
                    <a:pt x="50" y="192"/>
                  </a:lnTo>
                  <a:lnTo>
                    <a:pt x="25" y="176"/>
                  </a:lnTo>
                  <a:lnTo>
                    <a:pt x="33" y="160"/>
                  </a:lnTo>
                  <a:lnTo>
                    <a:pt x="17" y="152"/>
                  </a:lnTo>
                  <a:lnTo>
                    <a:pt x="33" y="136"/>
                  </a:lnTo>
                  <a:lnTo>
                    <a:pt x="8" y="128"/>
                  </a:lnTo>
                  <a:lnTo>
                    <a:pt x="25" y="112"/>
                  </a:lnTo>
                  <a:lnTo>
                    <a:pt x="8" y="96"/>
                  </a:lnTo>
                  <a:lnTo>
                    <a:pt x="0" y="72"/>
                  </a:lnTo>
                  <a:lnTo>
                    <a:pt x="17" y="64"/>
                  </a:lnTo>
                  <a:lnTo>
                    <a:pt x="17" y="48"/>
                  </a:lnTo>
                  <a:lnTo>
                    <a:pt x="42" y="40"/>
                  </a:lnTo>
                  <a:lnTo>
                    <a:pt x="75" y="3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1D73DE7F-59E8-4A66-942F-3A5B05011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0771" y="4261866"/>
              <a:ext cx="1065156" cy="875304"/>
            </a:xfrm>
            <a:custGeom>
              <a:avLst/>
              <a:gdLst>
                <a:gd name="T0" fmla="*/ 1121 w 1180"/>
                <a:gd name="T1" fmla="*/ 728 h 1080"/>
                <a:gd name="T2" fmla="*/ 1003 w 1180"/>
                <a:gd name="T3" fmla="*/ 672 h 1080"/>
                <a:gd name="T4" fmla="*/ 935 w 1180"/>
                <a:gd name="T5" fmla="*/ 616 h 1080"/>
                <a:gd name="T6" fmla="*/ 902 w 1180"/>
                <a:gd name="T7" fmla="*/ 584 h 1080"/>
                <a:gd name="T8" fmla="*/ 817 w 1180"/>
                <a:gd name="T9" fmla="*/ 592 h 1080"/>
                <a:gd name="T10" fmla="*/ 733 w 1180"/>
                <a:gd name="T11" fmla="*/ 528 h 1080"/>
                <a:gd name="T12" fmla="*/ 683 w 1180"/>
                <a:gd name="T13" fmla="*/ 448 h 1080"/>
                <a:gd name="T14" fmla="*/ 556 w 1180"/>
                <a:gd name="T15" fmla="*/ 344 h 1080"/>
                <a:gd name="T16" fmla="*/ 523 w 1180"/>
                <a:gd name="T17" fmla="*/ 280 h 1080"/>
                <a:gd name="T18" fmla="*/ 548 w 1180"/>
                <a:gd name="T19" fmla="*/ 240 h 1080"/>
                <a:gd name="T20" fmla="*/ 531 w 1180"/>
                <a:gd name="T21" fmla="*/ 216 h 1080"/>
                <a:gd name="T22" fmla="*/ 556 w 1180"/>
                <a:gd name="T23" fmla="*/ 184 h 1080"/>
                <a:gd name="T24" fmla="*/ 649 w 1180"/>
                <a:gd name="T25" fmla="*/ 144 h 1080"/>
                <a:gd name="T26" fmla="*/ 649 w 1180"/>
                <a:gd name="T27" fmla="*/ 56 h 1080"/>
                <a:gd name="T28" fmla="*/ 514 w 1180"/>
                <a:gd name="T29" fmla="*/ 0 h 1080"/>
                <a:gd name="T30" fmla="*/ 405 w 1180"/>
                <a:gd name="T31" fmla="*/ 40 h 1080"/>
                <a:gd name="T32" fmla="*/ 354 w 1180"/>
                <a:gd name="T33" fmla="*/ 64 h 1080"/>
                <a:gd name="T34" fmla="*/ 295 w 1180"/>
                <a:gd name="T35" fmla="*/ 80 h 1080"/>
                <a:gd name="T36" fmla="*/ 228 w 1180"/>
                <a:gd name="T37" fmla="*/ 152 h 1080"/>
                <a:gd name="T38" fmla="*/ 118 w 1180"/>
                <a:gd name="T39" fmla="*/ 136 h 1080"/>
                <a:gd name="T40" fmla="*/ 42 w 1180"/>
                <a:gd name="T41" fmla="*/ 208 h 1080"/>
                <a:gd name="T42" fmla="*/ 25 w 1180"/>
                <a:gd name="T43" fmla="*/ 272 h 1080"/>
                <a:gd name="T44" fmla="*/ 93 w 1180"/>
                <a:gd name="T45" fmla="*/ 352 h 1080"/>
                <a:gd name="T46" fmla="*/ 93 w 1180"/>
                <a:gd name="T47" fmla="*/ 392 h 1080"/>
                <a:gd name="T48" fmla="*/ 160 w 1180"/>
                <a:gd name="T49" fmla="*/ 344 h 1080"/>
                <a:gd name="T50" fmla="*/ 202 w 1180"/>
                <a:gd name="T51" fmla="*/ 320 h 1080"/>
                <a:gd name="T52" fmla="*/ 261 w 1180"/>
                <a:gd name="T53" fmla="*/ 352 h 1080"/>
                <a:gd name="T54" fmla="*/ 312 w 1180"/>
                <a:gd name="T55" fmla="*/ 368 h 1080"/>
                <a:gd name="T56" fmla="*/ 337 w 1180"/>
                <a:gd name="T57" fmla="*/ 424 h 1080"/>
                <a:gd name="T58" fmla="*/ 371 w 1180"/>
                <a:gd name="T59" fmla="*/ 496 h 1080"/>
                <a:gd name="T60" fmla="*/ 430 w 1180"/>
                <a:gd name="T61" fmla="*/ 552 h 1080"/>
                <a:gd name="T62" fmla="*/ 497 w 1180"/>
                <a:gd name="T63" fmla="*/ 592 h 1080"/>
                <a:gd name="T64" fmla="*/ 607 w 1180"/>
                <a:gd name="T65" fmla="*/ 680 h 1080"/>
                <a:gd name="T66" fmla="*/ 649 w 1180"/>
                <a:gd name="T67" fmla="*/ 688 h 1080"/>
                <a:gd name="T68" fmla="*/ 742 w 1180"/>
                <a:gd name="T69" fmla="*/ 744 h 1080"/>
                <a:gd name="T70" fmla="*/ 775 w 1180"/>
                <a:gd name="T71" fmla="*/ 752 h 1080"/>
                <a:gd name="T72" fmla="*/ 809 w 1180"/>
                <a:gd name="T73" fmla="*/ 768 h 1080"/>
                <a:gd name="T74" fmla="*/ 851 w 1180"/>
                <a:gd name="T75" fmla="*/ 824 h 1080"/>
                <a:gd name="T76" fmla="*/ 927 w 1180"/>
                <a:gd name="T77" fmla="*/ 856 h 1080"/>
                <a:gd name="T78" fmla="*/ 978 w 1180"/>
                <a:gd name="T79" fmla="*/ 984 h 1080"/>
                <a:gd name="T80" fmla="*/ 935 w 1180"/>
                <a:gd name="T81" fmla="*/ 1000 h 1080"/>
                <a:gd name="T82" fmla="*/ 927 w 1180"/>
                <a:gd name="T83" fmla="*/ 1040 h 1080"/>
                <a:gd name="T84" fmla="*/ 935 w 1180"/>
                <a:gd name="T85" fmla="*/ 1072 h 1080"/>
                <a:gd name="T86" fmla="*/ 978 w 1180"/>
                <a:gd name="T87" fmla="*/ 1072 h 1080"/>
                <a:gd name="T88" fmla="*/ 1011 w 1180"/>
                <a:gd name="T89" fmla="*/ 1000 h 1080"/>
                <a:gd name="T90" fmla="*/ 1070 w 1180"/>
                <a:gd name="T91" fmla="*/ 952 h 1080"/>
                <a:gd name="T92" fmla="*/ 1053 w 1180"/>
                <a:gd name="T93" fmla="*/ 888 h 1080"/>
                <a:gd name="T94" fmla="*/ 1003 w 1180"/>
                <a:gd name="T95" fmla="*/ 864 h 1080"/>
                <a:gd name="T96" fmla="*/ 1011 w 1180"/>
                <a:gd name="T97" fmla="*/ 800 h 1080"/>
                <a:gd name="T98" fmla="*/ 1045 w 1180"/>
                <a:gd name="T99" fmla="*/ 768 h 1080"/>
                <a:gd name="T100" fmla="*/ 1146 w 1180"/>
                <a:gd name="T101" fmla="*/ 792 h 1080"/>
                <a:gd name="T102" fmla="*/ 1180 w 1180"/>
                <a:gd name="T103" fmla="*/ 784 h 10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180" h="1080">
                  <a:moveTo>
                    <a:pt x="1155" y="752"/>
                  </a:moveTo>
                  <a:lnTo>
                    <a:pt x="1121" y="728"/>
                  </a:lnTo>
                  <a:lnTo>
                    <a:pt x="1087" y="712"/>
                  </a:lnTo>
                  <a:lnTo>
                    <a:pt x="1003" y="672"/>
                  </a:lnTo>
                  <a:lnTo>
                    <a:pt x="919" y="632"/>
                  </a:lnTo>
                  <a:lnTo>
                    <a:pt x="935" y="616"/>
                  </a:lnTo>
                  <a:lnTo>
                    <a:pt x="927" y="600"/>
                  </a:lnTo>
                  <a:lnTo>
                    <a:pt x="902" y="584"/>
                  </a:lnTo>
                  <a:lnTo>
                    <a:pt x="868" y="592"/>
                  </a:lnTo>
                  <a:lnTo>
                    <a:pt x="817" y="592"/>
                  </a:lnTo>
                  <a:lnTo>
                    <a:pt x="775" y="568"/>
                  </a:lnTo>
                  <a:lnTo>
                    <a:pt x="733" y="528"/>
                  </a:lnTo>
                  <a:lnTo>
                    <a:pt x="708" y="488"/>
                  </a:lnTo>
                  <a:lnTo>
                    <a:pt x="683" y="448"/>
                  </a:lnTo>
                  <a:lnTo>
                    <a:pt x="641" y="408"/>
                  </a:lnTo>
                  <a:lnTo>
                    <a:pt x="556" y="344"/>
                  </a:lnTo>
                  <a:lnTo>
                    <a:pt x="523" y="296"/>
                  </a:lnTo>
                  <a:lnTo>
                    <a:pt x="523" y="280"/>
                  </a:lnTo>
                  <a:lnTo>
                    <a:pt x="539" y="256"/>
                  </a:lnTo>
                  <a:lnTo>
                    <a:pt x="548" y="240"/>
                  </a:lnTo>
                  <a:lnTo>
                    <a:pt x="539" y="224"/>
                  </a:lnTo>
                  <a:lnTo>
                    <a:pt x="531" y="216"/>
                  </a:lnTo>
                  <a:lnTo>
                    <a:pt x="531" y="200"/>
                  </a:lnTo>
                  <a:lnTo>
                    <a:pt x="556" y="184"/>
                  </a:lnTo>
                  <a:lnTo>
                    <a:pt x="641" y="152"/>
                  </a:lnTo>
                  <a:lnTo>
                    <a:pt x="649" y="144"/>
                  </a:lnTo>
                  <a:lnTo>
                    <a:pt x="641" y="88"/>
                  </a:lnTo>
                  <a:lnTo>
                    <a:pt x="649" y="56"/>
                  </a:lnTo>
                  <a:lnTo>
                    <a:pt x="531" y="24"/>
                  </a:lnTo>
                  <a:lnTo>
                    <a:pt x="514" y="0"/>
                  </a:lnTo>
                  <a:lnTo>
                    <a:pt x="438" y="8"/>
                  </a:lnTo>
                  <a:lnTo>
                    <a:pt x="405" y="40"/>
                  </a:lnTo>
                  <a:lnTo>
                    <a:pt x="371" y="32"/>
                  </a:lnTo>
                  <a:lnTo>
                    <a:pt x="354" y="64"/>
                  </a:lnTo>
                  <a:lnTo>
                    <a:pt x="320" y="64"/>
                  </a:lnTo>
                  <a:lnTo>
                    <a:pt x="295" y="80"/>
                  </a:lnTo>
                  <a:lnTo>
                    <a:pt x="253" y="72"/>
                  </a:lnTo>
                  <a:lnTo>
                    <a:pt x="228" y="152"/>
                  </a:lnTo>
                  <a:lnTo>
                    <a:pt x="160" y="72"/>
                  </a:lnTo>
                  <a:lnTo>
                    <a:pt x="118" y="136"/>
                  </a:lnTo>
                  <a:lnTo>
                    <a:pt x="25" y="144"/>
                  </a:lnTo>
                  <a:lnTo>
                    <a:pt x="42" y="208"/>
                  </a:lnTo>
                  <a:lnTo>
                    <a:pt x="0" y="232"/>
                  </a:lnTo>
                  <a:lnTo>
                    <a:pt x="25" y="272"/>
                  </a:lnTo>
                  <a:lnTo>
                    <a:pt x="17" y="320"/>
                  </a:lnTo>
                  <a:lnTo>
                    <a:pt x="93" y="352"/>
                  </a:lnTo>
                  <a:lnTo>
                    <a:pt x="76" y="392"/>
                  </a:lnTo>
                  <a:lnTo>
                    <a:pt x="93" y="392"/>
                  </a:lnTo>
                  <a:lnTo>
                    <a:pt x="135" y="376"/>
                  </a:lnTo>
                  <a:lnTo>
                    <a:pt x="160" y="344"/>
                  </a:lnTo>
                  <a:lnTo>
                    <a:pt x="177" y="328"/>
                  </a:lnTo>
                  <a:lnTo>
                    <a:pt x="202" y="320"/>
                  </a:lnTo>
                  <a:lnTo>
                    <a:pt x="244" y="336"/>
                  </a:lnTo>
                  <a:lnTo>
                    <a:pt x="261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29" y="384"/>
                  </a:lnTo>
                  <a:lnTo>
                    <a:pt x="337" y="424"/>
                  </a:lnTo>
                  <a:lnTo>
                    <a:pt x="362" y="472"/>
                  </a:lnTo>
                  <a:lnTo>
                    <a:pt x="371" y="496"/>
                  </a:lnTo>
                  <a:lnTo>
                    <a:pt x="396" y="512"/>
                  </a:lnTo>
                  <a:lnTo>
                    <a:pt x="430" y="552"/>
                  </a:lnTo>
                  <a:lnTo>
                    <a:pt x="472" y="576"/>
                  </a:lnTo>
                  <a:lnTo>
                    <a:pt x="497" y="592"/>
                  </a:lnTo>
                  <a:lnTo>
                    <a:pt x="514" y="608"/>
                  </a:lnTo>
                  <a:lnTo>
                    <a:pt x="607" y="680"/>
                  </a:lnTo>
                  <a:lnTo>
                    <a:pt x="624" y="696"/>
                  </a:lnTo>
                  <a:lnTo>
                    <a:pt x="649" y="688"/>
                  </a:lnTo>
                  <a:lnTo>
                    <a:pt x="708" y="712"/>
                  </a:lnTo>
                  <a:lnTo>
                    <a:pt x="742" y="744"/>
                  </a:lnTo>
                  <a:lnTo>
                    <a:pt x="767" y="744"/>
                  </a:lnTo>
                  <a:lnTo>
                    <a:pt x="775" y="752"/>
                  </a:lnTo>
                  <a:lnTo>
                    <a:pt x="775" y="768"/>
                  </a:lnTo>
                  <a:lnTo>
                    <a:pt x="809" y="768"/>
                  </a:lnTo>
                  <a:lnTo>
                    <a:pt x="826" y="800"/>
                  </a:lnTo>
                  <a:lnTo>
                    <a:pt x="851" y="824"/>
                  </a:lnTo>
                  <a:lnTo>
                    <a:pt x="893" y="840"/>
                  </a:lnTo>
                  <a:lnTo>
                    <a:pt x="927" y="856"/>
                  </a:lnTo>
                  <a:lnTo>
                    <a:pt x="944" y="904"/>
                  </a:lnTo>
                  <a:lnTo>
                    <a:pt x="978" y="984"/>
                  </a:lnTo>
                  <a:lnTo>
                    <a:pt x="952" y="984"/>
                  </a:lnTo>
                  <a:lnTo>
                    <a:pt x="935" y="1000"/>
                  </a:lnTo>
                  <a:lnTo>
                    <a:pt x="935" y="1016"/>
                  </a:lnTo>
                  <a:lnTo>
                    <a:pt x="927" y="1040"/>
                  </a:lnTo>
                  <a:lnTo>
                    <a:pt x="919" y="1056"/>
                  </a:lnTo>
                  <a:lnTo>
                    <a:pt x="935" y="1072"/>
                  </a:lnTo>
                  <a:lnTo>
                    <a:pt x="952" y="1080"/>
                  </a:lnTo>
                  <a:lnTo>
                    <a:pt x="978" y="1072"/>
                  </a:lnTo>
                  <a:lnTo>
                    <a:pt x="994" y="1040"/>
                  </a:lnTo>
                  <a:lnTo>
                    <a:pt x="1011" y="1000"/>
                  </a:lnTo>
                  <a:lnTo>
                    <a:pt x="1028" y="960"/>
                  </a:lnTo>
                  <a:lnTo>
                    <a:pt x="1070" y="952"/>
                  </a:lnTo>
                  <a:lnTo>
                    <a:pt x="1070" y="904"/>
                  </a:lnTo>
                  <a:lnTo>
                    <a:pt x="1053" y="888"/>
                  </a:lnTo>
                  <a:lnTo>
                    <a:pt x="1028" y="880"/>
                  </a:lnTo>
                  <a:lnTo>
                    <a:pt x="1003" y="864"/>
                  </a:lnTo>
                  <a:lnTo>
                    <a:pt x="994" y="848"/>
                  </a:lnTo>
                  <a:lnTo>
                    <a:pt x="1011" y="800"/>
                  </a:lnTo>
                  <a:lnTo>
                    <a:pt x="1028" y="776"/>
                  </a:lnTo>
                  <a:lnTo>
                    <a:pt x="1045" y="768"/>
                  </a:lnTo>
                  <a:lnTo>
                    <a:pt x="1104" y="776"/>
                  </a:lnTo>
                  <a:lnTo>
                    <a:pt x="1146" y="792"/>
                  </a:lnTo>
                  <a:lnTo>
                    <a:pt x="1180" y="824"/>
                  </a:lnTo>
                  <a:lnTo>
                    <a:pt x="1180" y="784"/>
                  </a:lnTo>
                  <a:lnTo>
                    <a:pt x="1155" y="752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0FECF8E4-B48D-452D-871E-C59EE624C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1190" y="3848613"/>
              <a:ext cx="1035170" cy="881404"/>
            </a:xfrm>
            <a:custGeom>
              <a:avLst/>
              <a:gdLst>
                <a:gd name="T0" fmla="*/ 969 w 1146"/>
                <a:gd name="T1" fmla="*/ 600 h 1088"/>
                <a:gd name="T2" fmla="*/ 944 w 1146"/>
                <a:gd name="T3" fmla="*/ 584 h 1088"/>
                <a:gd name="T4" fmla="*/ 986 w 1146"/>
                <a:gd name="T5" fmla="*/ 520 h 1088"/>
                <a:gd name="T6" fmla="*/ 1019 w 1146"/>
                <a:gd name="T7" fmla="*/ 472 h 1088"/>
                <a:gd name="T8" fmla="*/ 1087 w 1146"/>
                <a:gd name="T9" fmla="*/ 448 h 1088"/>
                <a:gd name="T10" fmla="*/ 1112 w 1146"/>
                <a:gd name="T11" fmla="*/ 320 h 1088"/>
                <a:gd name="T12" fmla="*/ 1095 w 1146"/>
                <a:gd name="T13" fmla="*/ 272 h 1088"/>
                <a:gd name="T14" fmla="*/ 1011 w 1146"/>
                <a:gd name="T15" fmla="*/ 248 h 1088"/>
                <a:gd name="T16" fmla="*/ 927 w 1146"/>
                <a:gd name="T17" fmla="*/ 208 h 1088"/>
                <a:gd name="T18" fmla="*/ 851 w 1146"/>
                <a:gd name="T19" fmla="*/ 136 h 1088"/>
                <a:gd name="T20" fmla="*/ 809 w 1146"/>
                <a:gd name="T21" fmla="*/ 112 h 1088"/>
                <a:gd name="T22" fmla="*/ 767 w 1146"/>
                <a:gd name="T23" fmla="*/ 88 h 1088"/>
                <a:gd name="T24" fmla="*/ 708 w 1146"/>
                <a:gd name="T25" fmla="*/ 48 h 1088"/>
                <a:gd name="T26" fmla="*/ 666 w 1146"/>
                <a:gd name="T27" fmla="*/ 0 h 1088"/>
                <a:gd name="T28" fmla="*/ 598 w 1146"/>
                <a:gd name="T29" fmla="*/ 24 h 1088"/>
                <a:gd name="T30" fmla="*/ 564 w 1146"/>
                <a:gd name="T31" fmla="*/ 104 h 1088"/>
                <a:gd name="T32" fmla="*/ 489 w 1146"/>
                <a:gd name="T33" fmla="*/ 136 h 1088"/>
                <a:gd name="T34" fmla="*/ 455 w 1146"/>
                <a:gd name="T35" fmla="*/ 168 h 1088"/>
                <a:gd name="T36" fmla="*/ 413 w 1146"/>
                <a:gd name="T37" fmla="*/ 184 h 1088"/>
                <a:gd name="T38" fmla="*/ 345 w 1146"/>
                <a:gd name="T39" fmla="*/ 160 h 1088"/>
                <a:gd name="T40" fmla="*/ 269 w 1146"/>
                <a:gd name="T41" fmla="*/ 144 h 1088"/>
                <a:gd name="T42" fmla="*/ 303 w 1146"/>
                <a:gd name="T43" fmla="*/ 256 h 1088"/>
                <a:gd name="T44" fmla="*/ 211 w 1146"/>
                <a:gd name="T45" fmla="*/ 240 h 1088"/>
                <a:gd name="T46" fmla="*/ 177 w 1146"/>
                <a:gd name="T47" fmla="*/ 232 h 1088"/>
                <a:gd name="T48" fmla="*/ 126 w 1146"/>
                <a:gd name="T49" fmla="*/ 208 h 1088"/>
                <a:gd name="T50" fmla="*/ 84 w 1146"/>
                <a:gd name="T51" fmla="*/ 216 h 1088"/>
                <a:gd name="T52" fmla="*/ 8 w 1146"/>
                <a:gd name="T53" fmla="*/ 232 h 1088"/>
                <a:gd name="T54" fmla="*/ 8 w 1146"/>
                <a:gd name="T55" fmla="*/ 248 h 1088"/>
                <a:gd name="T56" fmla="*/ 25 w 1146"/>
                <a:gd name="T57" fmla="*/ 272 h 1088"/>
                <a:gd name="T58" fmla="*/ 17 w 1146"/>
                <a:gd name="T59" fmla="*/ 288 h 1088"/>
                <a:gd name="T60" fmla="*/ 42 w 1146"/>
                <a:gd name="T61" fmla="*/ 312 h 1088"/>
                <a:gd name="T62" fmla="*/ 109 w 1146"/>
                <a:gd name="T63" fmla="*/ 328 h 1088"/>
                <a:gd name="T64" fmla="*/ 160 w 1146"/>
                <a:gd name="T65" fmla="*/ 368 h 1088"/>
                <a:gd name="T66" fmla="*/ 194 w 1146"/>
                <a:gd name="T67" fmla="*/ 400 h 1088"/>
                <a:gd name="T68" fmla="*/ 211 w 1146"/>
                <a:gd name="T69" fmla="*/ 448 h 1088"/>
                <a:gd name="T70" fmla="*/ 269 w 1146"/>
                <a:gd name="T71" fmla="*/ 536 h 1088"/>
                <a:gd name="T72" fmla="*/ 278 w 1146"/>
                <a:gd name="T73" fmla="*/ 584 h 1088"/>
                <a:gd name="T74" fmla="*/ 295 w 1146"/>
                <a:gd name="T75" fmla="*/ 640 h 1088"/>
                <a:gd name="T76" fmla="*/ 236 w 1146"/>
                <a:gd name="T77" fmla="*/ 776 h 1088"/>
                <a:gd name="T78" fmla="*/ 177 w 1146"/>
                <a:gd name="T79" fmla="*/ 872 h 1088"/>
                <a:gd name="T80" fmla="*/ 160 w 1146"/>
                <a:gd name="T81" fmla="*/ 888 h 1088"/>
                <a:gd name="T82" fmla="*/ 244 w 1146"/>
                <a:gd name="T83" fmla="*/ 960 h 1088"/>
                <a:gd name="T84" fmla="*/ 320 w 1146"/>
                <a:gd name="T85" fmla="*/ 992 h 1088"/>
                <a:gd name="T86" fmla="*/ 396 w 1146"/>
                <a:gd name="T87" fmla="*/ 1024 h 1088"/>
                <a:gd name="T88" fmla="*/ 522 w 1146"/>
                <a:gd name="T89" fmla="*/ 1056 h 1088"/>
                <a:gd name="T90" fmla="*/ 607 w 1146"/>
                <a:gd name="T91" fmla="*/ 1088 h 1088"/>
                <a:gd name="T92" fmla="*/ 640 w 1146"/>
                <a:gd name="T93" fmla="*/ 1064 h 1088"/>
                <a:gd name="T94" fmla="*/ 632 w 1146"/>
                <a:gd name="T95" fmla="*/ 992 h 1088"/>
                <a:gd name="T96" fmla="*/ 682 w 1146"/>
                <a:gd name="T97" fmla="*/ 944 h 1088"/>
                <a:gd name="T98" fmla="*/ 750 w 1146"/>
                <a:gd name="T99" fmla="*/ 928 h 1088"/>
                <a:gd name="T100" fmla="*/ 876 w 1146"/>
                <a:gd name="T101" fmla="*/ 968 h 1088"/>
                <a:gd name="T102" fmla="*/ 944 w 1146"/>
                <a:gd name="T103" fmla="*/ 984 h 1088"/>
                <a:gd name="T104" fmla="*/ 969 w 1146"/>
                <a:gd name="T105" fmla="*/ 968 h 1088"/>
                <a:gd name="T106" fmla="*/ 1019 w 1146"/>
                <a:gd name="T107" fmla="*/ 928 h 1088"/>
                <a:gd name="T108" fmla="*/ 1087 w 1146"/>
                <a:gd name="T109" fmla="*/ 864 h 1088"/>
                <a:gd name="T110" fmla="*/ 1019 w 1146"/>
                <a:gd name="T111" fmla="*/ 784 h 1088"/>
                <a:gd name="T112" fmla="*/ 1036 w 1146"/>
                <a:gd name="T113" fmla="*/ 720 h 1088"/>
                <a:gd name="T114" fmla="*/ 1036 w 1146"/>
                <a:gd name="T115" fmla="*/ 656 h 1088"/>
                <a:gd name="T116" fmla="*/ 1011 w 1146"/>
                <a:gd name="T117" fmla="*/ 616 h 10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46" h="1088">
                  <a:moveTo>
                    <a:pt x="1011" y="616"/>
                  </a:moveTo>
                  <a:lnTo>
                    <a:pt x="969" y="600"/>
                  </a:lnTo>
                  <a:lnTo>
                    <a:pt x="935" y="616"/>
                  </a:lnTo>
                  <a:lnTo>
                    <a:pt x="944" y="584"/>
                  </a:lnTo>
                  <a:lnTo>
                    <a:pt x="977" y="544"/>
                  </a:lnTo>
                  <a:lnTo>
                    <a:pt x="986" y="520"/>
                  </a:lnTo>
                  <a:lnTo>
                    <a:pt x="1011" y="504"/>
                  </a:lnTo>
                  <a:lnTo>
                    <a:pt x="1019" y="472"/>
                  </a:lnTo>
                  <a:lnTo>
                    <a:pt x="1053" y="464"/>
                  </a:lnTo>
                  <a:lnTo>
                    <a:pt x="1087" y="448"/>
                  </a:lnTo>
                  <a:lnTo>
                    <a:pt x="1104" y="360"/>
                  </a:lnTo>
                  <a:lnTo>
                    <a:pt x="1112" y="320"/>
                  </a:lnTo>
                  <a:lnTo>
                    <a:pt x="1146" y="288"/>
                  </a:lnTo>
                  <a:lnTo>
                    <a:pt x="1095" y="272"/>
                  </a:lnTo>
                  <a:lnTo>
                    <a:pt x="1036" y="256"/>
                  </a:lnTo>
                  <a:lnTo>
                    <a:pt x="1011" y="248"/>
                  </a:lnTo>
                  <a:lnTo>
                    <a:pt x="986" y="216"/>
                  </a:lnTo>
                  <a:lnTo>
                    <a:pt x="927" y="208"/>
                  </a:lnTo>
                  <a:lnTo>
                    <a:pt x="868" y="168"/>
                  </a:lnTo>
                  <a:lnTo>
                    <a:pt x="851" y="136"/>
                  </a:lnTo>
                  <a:lnTo>
                    <a:pt x="809" y="144"/>
                  </a:lnTo>
                  <a:lnTo>
                    <a:pt x="809" y="112"/>
                  </a:lnTo>
                  <a:lnTo>
                    <a:pt x="767" y="96"/>
                  </a:lnTo>
                  <a:lnTo>
                    <a:pt x="767" y="88"/>
                  </a:lnTo>
                  <a:lnTo>
                    <a:pt x="733" y="72"/>
                  </a:lnTo>
                  <a:lnTo>
                    <a:pt x="708" y="48"/>
                  </a:lnTo>
                  <a:lnTo>
                    <a:pt x="682" y="16"/>
                  </a:lnTo>
                  <a:lnTo>
                    <a:pt x="666" y="0"/>
                  </a:lnTo>
                  <a:lnTo>
                    <a:pt x="623" y="8"/>
                  </a:lnTo>
                  <a:lnTo>
                    <a:pt x="598" y="24"/>
                  </a:lnTo>
                  <a:lnTo>
                    <a:pt x="581" y="88"/>
                  </a:lnTo>
                  <a:lnTo>
                    <a:pt x="564" y="104"/>
                  </a:lnTo>
                  <a:lnTo>
                    <a:pt x="539" y="120"/>
                  </a:lnTo>
                  <a:lnTo>
                    <a:pt x="489" y="136"/>
                  </a:lnTo>
                  <a:lnTo>
                    <a:pt x="463" y="144"/>
                  </a:lnTo>
                  <a:lnTo>
                    <a:pt x="455" y="168"/>
                  </a:lnTo>
                  <a:lnTo>
                    <a:pt x="446" y="184"/>
                  </a:lnTo>
                  <a:lnTo>
                    <a:pt x="413" y="184"/>
                  </a:lnTo>
                  <a:lnTo>
                    <a:pt x="362" y="168"/>
                  </a:lnTo>
                  <a:lnTo>
                    <a:pt x="345" y="160"/>
                  </a:lnTo>
                  <a:lnTo>
                    <a:pt x="328" y="144"/>
                  </a:lnTo>
                  <a:lnTo>
                    <a:pt x="269" y="144"/>
                  </a:lnTo>
                  <a:lnTo>
                    <a:pt x="295" y="200"/>
                  </a:lnTo>
                  <a:lnTo>
                    <a:pt x="303" y="256"/>
                  </a:lnTo>
                  <a:lnTo>
                    <a:pt x="253" y="248"/>
                  </a:lnTo>
                  <a:lnTo>
                    <a:pt x="211" y="240"/>
                  </a:lnTo>
                  <a:lnTo>
                    <a:pt x="194" y="248"/>
                  </a:lnTo>
                  <a:lnTo>
                    <a:pt x="177" y="232"/>
                  </a:lnTo>
                  <a:lnTo>
                    <a:pt x="152" y="208"/>
                  </a:lnTo>
                  <a:lnTo>
                    <a:pt x="126" y="208"/>
                  </a:lnTo>
                  <a:lnTo>
                    <a:pt x="109" y="216"/>
                  </a:lnTo>
                  <a:lnTo>
                    <a:pt x="84" y="216"/>
                  </a:lnTo>
                  <a:lnTo>
                    <a:pt x="34" y="216"/>
                  </a:lnTo>
                  <a:lnTo>
                    <a:pt x="8" y="232"/>
                  </a:lnTo>
                  <a:lnTo>
                    <a:pt x="0" y="240"/>
                  </a:lnTo>
                  <a:lnTo>
                    <a:pt x="8" y="248"/>
                  </a:lnTo>
                  <a:lnTo>
                    <a:pt x="50" y="272"/>
                  </a:lnTo>
                  <a:lnTo>
                    <a:pt x="25" y="272"/>
                  </a:lnTo>
                  <a:lnTo>
                    <a:pt x="17" y="280"/>
                  </a:lnTo>
                  <a:lnTo>
                    <a:pt x="17" y="288"/>
                  </a:lnTo>
                  <a:lnTo>
                    <a:pt x="25" y="304"/>
                  </a:lnTo>
                  <a:lnTo>
                    <a:pt x="42" y="312"/>
                  </a:lnTo>
                  <a:lnTo>
                    <a:pt x="76" y="320"/>
                  </a:lnTo>
                  <a:lnTo>
                    <a:pt x="109" y="328"/>
                  </a:lnTo>
                  <a:lnTo>
                    <a:pt x="135" y="352"/>
                  </a:lnTo>
                  <a:lnTo>
                    <a:pt x="160" y="368"/>
                  </a:lnTo>
                  <a:lnTo>
                    <a:pt x="185" y="376"/>
                  </a:lnTo>
                  <a:lnTo>
                    <a:pt x="194" y="400"/>
                  </a:lnTo>
                  <a:lnTo>
                    <a:pt x="219" y="424"/>
                  </a:lnTo>
                  <a:lnTo>
                    <a:pt x="211" y="448"/>
                  </a:lnTo>
                  <a:lnTo>
                    <a:pt x="244" y="512"/>
                  </a:lnTo>
                  <a:lnTo>
                    <a:pt x="269" y="536"/>
                  </a:lnTo>
                  <a:lnTo>
                    <a:pt x="286" y="560"/>
                  </a:lnTo>
                  <a:lnTo>
                    <a:pt x="278" y="584"/>
                  </a:lnTo>
                  <a:lnTo>
                    <a:pt x="253" y="592"/>
                  </a:lnTo>
                  <a:lnTo>
                    <a:pt x="295" y="640"/>
                  </a:lnTo>
                  <a:lnTo>
                    <a:pt x="269" y="632"/>
                  </a:lnTo>
                  <a:lnTo>
                    <a:pt x="236" y="776"/>
                  </a:lnTo>
                  <a:lnTo>
                    <a:pt x="202" y="848"/>
                  </a:lnTo>
                  <a:lnTo>
                    <a:pt x="177" y="872"/>
                  </a:lnTo>
                  <a:lnTo>
                    <a:pt x="143" y="880"/>
                  </a:lnTo>
                  <a:lnTo>
                    <a:pt x="160" y="888"/>
                  </a:lnTo>
                  <a:lnTo>
                    <a:pt x="211" y="928"/>
                  </a:lnTo>
                  <a:lnTo>
                    <a:pt x="244" y="960"/>
                  </a:lnTo>
                  <a:lnTo>
                    <a:pt x="278" y="968"/>
                  </a:lnTo>
                  <a:lnTo>
                    <a:pt x="320" y="992"/>
                  </a:lnTo>
                  <a:lnTo>
                    <a:pt x="337" y="1016"/>
                  </a:lnTo>
                  <a:lnTo>
                    <a:pt x="396" y="1024"/>
                  </a:lnTo>
                  <a:lnTo>
                    <a:pt x="463" y="1032"/>
                  </a:lnTo>
                  <a:lnTo>
                    <a:pt x="522" y="1056"/>
                  </a:lnTo>
                  <a:lnTo>
                    <a:pt x="581" y="1072"/>
                  </a:lnTo>
                  <a:lnTo>
                    <a:pt x="607" y="1088"/>
                  </a:lnTo>
                  <a:lnTo>
                    <a:pt x="632" y="1080"/>
                  </a:lnTo>
                  <a:lnTo>
                    <a:pt x="640" y="1064"/>
                  </a:lnTo>
                  <a:lnTo>
                    <a:pt x="623" y="1032"/>
                  </a:lnTo>
                  <a:lnTo>
                    <a:pt x="632" y="992"/>
                  </a:lnTo>
                  <a:lnTo>
                    <a:pt x="649" y="968"/>
                  </a:lnTo>
                  <a:lnTo>
                    <a:pt x="682" y="944"/>
                  </a:lnTo>
                  <a:lnTo>
                    <a:pt x="716" y="928"/>
                  </a:lnTo>
                  <a:lnTo>
                    <a:pt x="750" y="928"/>
                  </a:lnTo>
                  <a:lnTo>
                    <a:pt x="842" y="952"/>
                  </a:lnTo>
                  <a:lnTo>
                    <a:pt x="876" y="968"/>
                  </a:lnTo>
                  <a:lnTo>
                    <a:pt x="910" y="984"/>
                  </a:lnTo>
                  <a:lnTo>
                    <a:pt x="944" y="984"/>
                  </a:lnTo>
                  <a:lnTo>
                    <a:pt x="960" y="976"/>
                  </a:lnTo>
                  <a:lnTo>
                    <a:pt x="969" y="968"/>
                  </a:lnTo>
                  <a:lnTo>
                    <a:pt x="977" y="960"/>
                  </a:lnTo>
                  <a:lnTo>
                    <a:pt x="1019" y="928"/>
                  </a:lnTo>
                  <a:lnTo>
                    <a:pt x="1070" y="904"/>
                  </a:lnTo>
                  <a:lnTo>
                    <a:pt x="1087" y="864"/>
                  </a:lnTo>
                  <a:lnTo>
                    <a:pt x="1011" y="832"/>
                  </a:lnTo>
                  <a:lnTo>
                    <a:pt x="1019" y="784"/>
                  </a:lnTo>
                  <a:lnTo>
                    <a:pt x="994" y="744"/>
                  </a:lnTo>
                  <a:lnTo>
                    <a:pt x="1036" y="720"/>
                  </a:lnTo>
                  <a:lnTo>
                    <a:pt x="1019" y="656"/>
                  </a:lnTo>
                  <a:lnTo>
                    <a:pt x="1036" y="656"/>
                  </a:lnTo>
                  <a:lnTo>
                    <a:pt x="1019" y="632"/>
                  </a:lnTo>
                  <a:lnTo>
                    <a:pt x="1011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61481" name="Freeform 33">
              <a:extLst>
                <a:ext uri="{FF2B5EF4-FFF2-40B4-BE49-F238E27FC236}">
                  <a16:creationId xmlns:a16="http://schemas.microsoft.com/office/drawing/2014/main" id="{32DDA0A7-6886-49D9-A1AA-F0B878DDD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9984" y="4262489"/>
              <a:ext cx="1065609" cy="874872"/>
            </a:xfrm>
            <a:custGeom>
              <a:avLst/>
              <a:gdLst>
                <a:gd name="T0" fmla="*/ 2147483646 w 1180"/>
                <a:gd name="T1" fmla="*/ 2147483646 h 1080"/>
                <a:gd name="T2" fmla="*/ 2147483646 w 1180"/>
                <a:gd name="T3" fmla="*/ 2147483646 h 1080"/>
                <a:gd name="T4" fmla="*/ 2147483646 w 1180"/>
                <a:gd name="T5" fmla="*/ 2147483646 h 1080"/>
                <a:gd name="T6" fmla="*/ 2147483646 w 1180"/>
                <a:gd name="T7" fmla="*/ 2147483646 h 1080"/>
                <a:gd name="T8" fmla="*/ 2147483646 w 1180"/>
                <a:gd name="T9" fmla="*/ 2147483646 h 1080"/>
                <a:gd name="T10" fmla="*/ 2147483646 w 1180"/>
                <a:gd name="T11" fmla="*/ 2147483646 h 1080"/>
                <a:gd name="T12" fmla="*/ 2147483646 w 1180"/>
                <a:gd name="T13" fmla="*/ 2147483646 h 1080"/>
                <a:gd name="T14" fmla="*/ 2147483646 w 1180"/>
                <a:gd name="T15" fmla="*/ 2147483646 h 1080"/>
                <a:gd name="T16" fmla="*/ 2147483646 w 1180"/>
                <a:gd name="T17" fmla="*/ 2147483646 h 1080"/>
                <a:gd name="T18" fmla="*/ 2147483646 w 1180"/>
                <a:gd name="T19" fmla="*/ 2147483646 h 1080"/>
                <a:gd name="T20" fmla="*/ 2147483646 w 1180"/>
                <a:gd name="T21" fmla="*/ 2147483646 h 1080"/>
                <a:gd name="T22" fmla="*/ 2147483646 w 1180"/>
                <a:gd name="T23" fmla="*/ 2147483646 h 1080"/>
                <a:gd name="T24" fmla="*/ 2147483646 w 1180"/>
                <a:gd name="T25" fmla="*/ 2147483646 h 1080"/>
                <a:gd name="T26" fmla="*/ 2147483646 w 1180"/>
                <a:gd name="T27" fmla="*/ 2147483646 h 1080"/>
                <a:gd name="T28" fmla="*/ 2147483646 w 1180"/>
                <a:gd name="T29" fmla="*/ 0 h 1080"/>
                <a:gd name="T30" fmla="*/ 2147483646 w 1180"/>
                <a:gd name="T31" fmla="*/ 2147483646 h 1080"/>
                <a:gd name="T32" fmla="*/ 2147483646 w 1180"/>
                <a:gd name="T33" fmla="*/ 2147483646 h 1080"/>
                <a:gd name="T34" fmla="*/ 2147483646 w 1180"/>
                <a:gd name="T35" fmla="*/ 2147483646 h 1080"/>
                <a:gd name="T36" fmla="*/ 2147483646 w 1180"/>
                <a:gd name="T37" fmla="*/ 2147483646 h 1080"/>
                <a:gd name="T38" fmla="*/ 2147483646 w 1180"/>
                <a:gd name="T39" fmla="*/ 2147483646 h 1080"/>
                <a:gd name="T40" fmla="*/ 2147483646 w 1180"/>
                <a:gd name="T41" fmla="*/ 2147483646 h 1080"/>
                <a:gd name="T42" fmla="*/ 2147483646 w 1180"/>
                <a:gd name="T43" fmla="*/ 2147483646 h 1080"/>
                <a:gd name="T44" fmla="*/ 2147483646 w 1180"/>
                <a:gd name="T45" fmla="*/ 2147483646 h 1080"/>
                <a:gd name="T46" fmla="*/ 2147483646 w 1180"/>
                <a:gd name="T47" fmla="*/ 2147483646 h 1080"/>
                <a:gd name="T48" fmla="*/ 2147483646 w 1180"/>
                <a:gd name="T49" fmla="*/ 2147483646 h 1080"/>
                <a:gd name="T50" fmla="*/ 2147483646 w 1180"/>
                <a:gd name="T51" fmla="*/ 2147483646 h 1080"/>
                <a:gd name="T52" fmla="*/ 2147483646 w 1180"/>
                <a:gd name="T53" fmla="*/ 2147483646 h 1080"/>
                <a:gd name="T54" fmla="*/ 2147483646 w 1180"/>
                <a:gd name="T55" fmla="*/ 2147483646 h 1080"/>
                <a:gd name="T56" fmla="*/ 2147483646 w 1180"/>
                <a:gd name="T57" fmla="*/ 2147483646 h 1080"/>
                <a:gd name="T58" fmla="*/ 2147483646 w 1180"/>
                <a:gd name="T59" fmla="*/ 2147483646 h 1080"/>
                <a:gd name="T60" fmla="*/ 2147483646 w 1180"/>
                <a:gd name="T61" fmla="*/ 2147483646 h 1080"/>
                <a:gd name="T62" fmla="*/ 2147483646 w 1180"/>
                <a:gd name="T63" fmla="*/ 2147483646 h 1080"/>
                <a:gd name="T64" fmla="*/ 2147483646 w 1180"/>
                <a:gd name="T65" fmla="*/ 2147483646 h 1080"/>
                <a:gd name="T66" fmla="*/ 2147483646 w 1180"/>
                <a:gd name="T67" fmla="*/ 2147483646 h 1080"/>
                <a:gd name="T68" fmla="*/ 2147483646 w 1180"/>
                <a:gd name="T69" fmla="*/ 2147483646 h 1080"/>
                <a:gd name="T70" fmla="*/ 2147483646 w 1180"/>
                <a:gd name="T71" fmla="*/ 2147483646 h 1080"/>
                <a:gd name="T72" fmla="*/ 2147483646 w 1180"/>
                <a:gd name="T73" fmla="*/ 2147483646 h 1080"/>
                <a:gd name="T74" fmla="*/ 2147483646 w 1180"/>
                <a:gd name="T75" fmla="*/ 2147483646 h 1080"/>
                <a:gd name="T76" fmla="*/ 2147483646 w 1180"/>
                <a:gd name="T77" fmla="*/ 2147483646 h 1080"/>
                <a:gd name="T78" fmla="*/ 2147483646 w 1180"/>
                <a:gd name="T79" fmla="*/ 2147483646 h 1080"/>
                <a:gd name="T80" fmla="*/ 2147483646 w 1180"/>
                <a:gd name="T81" fmla="*/ 2147483646 h 1080"/>
                <a:gd name="T82" fmla="*/ 2147483646 w 1180"/>
                <a:gd name="T83" fmla="*/ 2147483646 h 1080"/>
                <a:gd name="T84" fmla="*/ 2147483646 w 1180"/>
                <a:gd name="T85" fmla="*/ 2147483646 h 1080"/>
                <a:gd name="T86" fmla="*/ 2147483646 w 1180"/>
                <a:gd name="T87" fmla="*/ 2147483646 h 1080"/>
                <a:gd name="T88" fmla="*/ 2147483646 w 1180"/>
                <a:gd name="T89" fmla="*/ 2147483646 h 1080"/>
                <a:gd name="T90" fmla="*/ 2147483646 w 1180"/>
                <a:gd name="T91" fmla="*/ 2147483646 h 1080"/>
                <a:gd name="T92" fmla="*/ 2147483646 w 1180"/>
                <a:gd name="T93" fmla="*/ 2147483646 h 1080"/>
                <a:gd name="T94" fmla="*/ 2147483646 w 1180"/>
                <a:gd name="T95" fmla="*/ 2147483646 h 1080"/>
                <a:gd name="T96" fmla="*/ 2147483646 w 1180"/>
                <a:gd name="T97" fmla="*/ 2147483646 h 1080"/>
                <a:gd name="T98" fmla="*/ 2147483646 w 1180"/>
                <a:gd name="T99" fmla="*/ 2147483646 h 1080"/>
                <a:gd name="T100" fmla="*/ 2147483646 w 1180"/>
                <a:gd name="T101" fmla="*/ 2147483646 h 1080"/>
                <a:gd name="T102" fmla="*/ 2147483646 w 1180"/>
                <a:gd name="T103" fmla="*/ 2147483646 h 1080"/>
                <a:gd name="T104" fmla="*/ 2147483646 w 1180"/>
                <a:gd name="T105" fmla="*/ 2147483646 h 10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180" h="1080">
                  <a:moveTo>
                    <a:pt x="1155" y="752"/>
                  </a:moveTo>
                  <a:lnTo>
                    <a:pt x="1121" y="728"/>
                  </a:lnTo>
                  <a:lnTo>
                    <a:pt x="1087" y="712"/>
                  </a:lnTo>
                  <a:lnTo>
                    <a:pt x="1003" y="672"/>
                  </a:lnTo>
                  <a:lnTo>
                    <a:pt x="919" y="632"/>
                  </a:lnTo>
                  <a:lnTo>
                    <a:pt x="935" y="616"/>
                  </a:lnTo>
                  <a:lnTo>
                    <a:pt x="927" y="600"/>
                  </a:lnTo>
                  <a:lnTo>
                    <a:pt x="902" y="584"/>
                  </a:lnTo>
                  <a:lnTo>
                    <a:pt x="868" y="592"/>
                  </a:lnTo>
                  <a:lnTo>
                    <a:pt x="817" y="592"/>
                  </a:lnTo>
                  <a:lnTo>
                    <a:pt x="775" y="568"/>
                  </a:lnTo>
                  <a:lnTo>
                    <a:pt x="733" y="528"/>
                  </a:lnTo>
                  <a:lnTo>
                    <a:pt x="708" y="488"/>
                  </a:lnTo>
                  <a:lnTo>
                    <a:pt x="683" y="448"/>
                  </a:lnTo>
                  <a:lnTo>
                    <a:pt x="641" y="408"/>
                  </a:lnTo>
                  <a:lnTo>
                    <a:pt x="556" y="344"/>
                  </a:lnTo>
                  <a:lnTo>
                    <a:pt x="523" y="296"/>
                  </a:lnTo>
                  <a:lnTo>
                    <a:pt x="523" y="280"/>
                  </a:lnTo>
                  <a:lnTo>
                    <a:pt x="539" y="256"/>
                  </a:lnTo>
                  <a:lnTo>
                    <a:pt x="548" y="240"/>
                  </a:lnTo>
                  <a:lnTo>
                    <a:pt x="539" y="224"/>
                  </a:lnTo>
                  <a:lnTo>
                    <a:pt x="531" y="216"/>
                  </a:lnTo>
                  <a:lnTo>
                    <a:pt x="531" y="200"/>
                  </a:lnTo>
                  <a:lnTo>
                    <a:pt x="556" y="184"/>
                  </a:lnTo>
                  <a:lnTo>
                    <a:pt x="641" y="152"/>
                  </a:lnTo>
                  <a:lnTo>
                    <a:pt x="649" y="144"/>
                  </a:lnTo>
                  <a:lnTo>
                    <a:pt x="641" y="88"/>
                  </a:lnTo>
                  <a:lnTo>
                    <a:pt x="649" y="56"/>
                  </a:lnTo>
                  <a:lnTo>
                    <a:pt x="531" y="24"/>
                  </a:lnTo>
                  <a:lnTo>
                    <a:pt x="514" y="0"/>
                  </a:lnTo>
                  <a:lnTo>
                    <a:pt x="438" y="8"/>
                  </a:lnTo>
                  <a:lnTo>
                    <a:pt x="405" y="40"/>
                  </a:lnTo>
                  <a:lnTo>
                    <a:pt x="371" y="32"/>
                  </a:lnTo>
                  <a:lnTo>
                    <a:pt x="354" y="64"/>
                  </a:lnTo>
                  <a:lnTo>
                    <a:pt x="320" y="64"/>
                  </a:lnTo>
                  <a:lnTo>
                    <a:pt x="295" y="80"/>
                  </a:lnTo>
                  <a:lnTo>
                    <a:pt x="253" y="72"/>
                  </a:lnTo>
                  <a:lnTo>
                    <a:pt x="228" y="152"/>
                  </a:lnTo>
                  <a:lnTo>
                    <a:pt x="160" y="72"/>
                  </a:lnTo>
                  <a:lnTo>
                    <a:pt x="118" y="136"/>
                  </a:lnTo>
                  <a:lnTo>
                    <a:pt x="25" y="144"/>
                  </a:lnTo>
                  <a:lnTo>
                    <a:pt x="42" y="208"/>
                  </a:lnTo>
                  <a:lnTo>
                    <a:pt x="0" y="232"/>
                  </a:lnTo>
                  <a:lnTo>
                    <a:pt x="25" y="272"/>
                  </a:lnTo>
                  <a:lnTo>
                    <a:pt x="17" y="320"/>
                  </a:lnTo>
                  <a:lnTo>
                    <a:pt x="93" y="352"/>
                  </a:lnTo>
                  <a:lnTo>
                    <a:pt x="76" y="392"/>
                  </a:lnTo>
                  <a:lnTo>
                    <a:pt x="93" y="392"/>
                  </a:lnTo>
                  <a:lnTo>
                    <a:pt x="135" y="376"/>
                  </a:lnTo>
                  <a:lnTo>
                    <a:pt x="160" y="344"/>
                  </a:lnTo>
                  <a:lnTo>
                    <a:pt x="177" y="328"/>
                  </a:lnTo>
                  <a:lnTo>
                    <a:pt x="202" y="320"/>
                  </a:lnTo>
                  <a:lnTo>
                    <a:pt x="244" y="336"/>
                  </a:lnTo>
                  <a:lnTo>
                    <a:pt x="261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29" y="384"/>
                  </a:lnTo>
                  <a:lnTo>
                    <a:pt x="337" y="424"/>
                  </a:lnTo>
                  <a:lnTo>
                    <a:pt x="362" y="472"/>
                  </a:lnTo>
                  <a:lnTo>
                    <a:pt x="371" y="496"/>
                  </a:lnTo>
                  <a:lnTo>
                    <a:pt x="396" y="512"/>
                  </a:lnTo>
                  <a:lnTo>
                    <a:pt x="430" y="552"/>
                  </a:lnTo>
                  <a:lnTo>
                    <a:pt x="472" y="576"/>
                  </a:lnTo>
                  <a:lnTo>
                    <a:pt x="497" y="592"/>
                  </a:lnTo>
                  <a:lnTo>
                    <a:pt x="514" y="608"/>
                  </a:lnTo>
                  <a:lnTo>
                    <a:pt x="607" y="680"/>
                  </a:lnTo>
                  <a:lnTo>
                    <a:pt x="624" y="696"/>
                  </a:lnTo>
                  <a:lnTo>
                    <a:pt x="649" y="688"/>
                  </a:lnTo>
                  <a:lnTo>
                    <a:pt x="708" y="712"/>
                  </a:lnTo>
                  <a:lnTo>
                    <a:pt x="742" y="744"/>
                  </a:lnTo>
                  <a:lnTo>
                    <a:pt x="767" y="744"/>
                  </a:lnTo>
                  <a:lnTo>
                    <a:pt x="775" y="752"/>
                  </a:lnTo>
                  <a:lnTo>
                    <a:pt x="775" y="768"/>
                  </a:lnTo>
                  <a:lnTo>
                    <a:pt x="809" y="768"/>
                  </a:lnTo>
                  <a:lnTo>
                    <a:pt x="826" y="800"/>
                  </a:lnTo>
                  <a:lnTo>
                    <a:pt x="851" y="824"/>
                  </a:lnTo>
                  <a:lnTo>
                    <a:pt x="893" y="840"/>
                  </a:lnTo>
                  <a:lnTo>
                    <a:pt x="927" y="856"/>
                  </a:lnTo>
                  <a:lnTo>
                    <a:pt x="944" y="904"/>
                  </a:lnTo>
                  <a:lnTo>
                    <a:pt x="978" y="984"/>
                  </a:lnTo>
                  <a:lnTo>
                    <a:pt x="952" y="984"/>
                  </a:lnTo>
                  <a:lnTo>
                    <a:pt x="935" y="1000"/>
                  </a:lnTo>
                  <a:lnTo>
                    <a:pt x="935" y="1016"/>
                  </a:lnTo>
                  <a:lnTo>
                    <a:pt x="927" y="1040"/>
                  </a:lnTo>
                  <a:lnTo>
                    <a:pt x="919" y="1056"/>
                  </a:lnTo>
                  <a:lnTo>
                    <a:pt x="935" y="1072"/>
                  </a:lnTo>
                  <a:lnTo>
                    <a:pt x="952" y="1080"/>
                  </a:lnTo>
                  <a:lnTo>
                    <a:pt x="978" y="1072"/>
                  </a:lnTo>
                  <a:lnTo>
                    <a:pt x="994" y="1040"/>
                  </a:lnTo>
                  <a:lnTo>
                    <a:pt x="1011" y="1000"/>
                  </a:lnTo>
                  <a:lnTo>
                    <a:pt x="1028" y="960"/>
                  </a:lnTo>
                  <a:lnTo>
                    <a:pt x="1070" y="952"/>
                  </a:lnTo>
                  <a:lnTo>
                    <a:pt x="1070" y="904"/>
                  </a:lnTo>
                  <a:lnTo>
                    <a:pt x="1053" y="888"/>
                  </a:lnTo>
                  <a:lnTo>
                    <a:pt x="1028" y="880"/>
                  </a:lnTo>
                  <a:lnTo>
                    <a:pt x="1003" y="864"/>
                  </a:lnTo>
                  <a:lnTo>
                    <a:pt x="994" y="848"/>
                  </a:lnTo>
                  <a:lnTo>
                    <a:pt x="1011" y="800"/>
                  </a:lnTo>
                  <a:lnTo>
                    <a:pt x="1028" y="776"/>
                  </a:lnTo>
                  <a:lnTo>
                    <a:pt x="1045" y="768"/>
                  </a:lnTo>
                  <a:lnTo>
                    <a:pt x="1104" y="776"/>
                  </a:lnTo>
                  <a:lnTo>
                    <a:pt x="1146" y="792"/>
                  </a:lnTo>
                  <a:lnTo>
                    <a:pt x="1180" y="824"/>
                  </a:lnTo>
                  <a:lnTo>
                    <a:pt x="1180" y="784"/>
                  </a:lnTo>
                  <a:lnTo>
                    <a:pt x="1155" y="752"/>
                  </a:lnTo>
                  <a:close/>
                </a:path>
              </a:pathLst>
            </a:custGeom>
            <a:solidFill>
              <a:srgbClr val="BDD7EE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34">
              <a:extLst>
                <a:ext uri="{FF2B5EF4-FFF2-40B4-BE49-F238E27FC236}">
                  <a16:creationId xmlns:a16="http://schemas.microsoft.com/office/drawing/2014/main" id="{88101D08-08F2-4186-8448-5810303B0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1190" y="3848613"/>
              <a:ext cx="1035170" cy="881404"/>
            </a:xfrm>
            <a:custGeom>
              <a:avLst/>
              <a:gdLst>
                <a:gd name="T0" fmla="*/ 969 w 1146"/>
                <a:gd name="T1" fmla="*/ 600 h 1088"/>
                <a:gd name="T2" fmla="*/ 944 w 1146"/>
                <a:gd name="T3" fmla="*/ 584 h 1088"/>
                <a:gd name="T4" fmla="*/ 986 w 1146"/>
                <a:gd name="T5" fmla="*/ 520 h 1088"/>
                <a:gd name="T6" fmla="*/ 1019 w 1146"/>
                <a:gd name="T7" fmla="*/ 472 h 1088"/>
                <a:gd name="T8" fmla="*/ 1087 w 1146"/>
                <a:gd name="T9" fmla="*/ 448 h 1088"/>
                <a:gd name="T10" fmla="*/ 1112 w 1146"/>
                <a:gd name="T11" fmla="*/ 320 h 1088"/>
                <a:gd name="T12" fmla="*/ 1095 w 1146"/>
                <a:gd name="T13" fmla="*/ 272 h 1088"/>
                <a:gd name="T14" fmla="*/ 1011 w 1146"/>
                <a:gd name="T15" fmla="*/ 248 h 1088"/>
                <a:gd name="T16" fmla="*/ 927 w 1146"/>
                <a:gd name="T17" fmla="*/ 208 h 1088"/>
                <a:gd name="T18" fmla="*/ 851 w 1146"/>
                <a:gd name="T19" fmla="*/ 136 h 1088"/>
                <a:gd name="T20" fmla="*/ 809 w 1146"/>
                <a:gd name="T21" fmla="*/ 112 h 1088"/>
                <a:gd name="T22" fmla="*/ 767 w 1146"/>
                <a:gd name="T23" fmla="*/ 88 h 1088"/>
                <a:gd name="T24" fmla="*/ 708 w 1146"/>
                <a:gd name="T25" fmla="*/ 48 h 1088"/>
                <a:gd name="T26" fmla="*/ 666 w 1146"/>
                <a:gd name="T27" fmla="*/ 0 h 1088"/>
                <a:gd name="T28" fmla="*/ 598 w 1146"/>
                <a:gd name="T29" fmla="*/ 24 h 1088"/>
                <a:gd name="T30" fmla="*/ 564 w 1146"/>
                <a:gd name="T31" fmla="*/ 104 h 1088"/>
                <a:gd name="T32" fmla="*/ 489 w 1146"/>
                <a:gd name="T33" fmla="*/ 136 h 1088"/>
                <a:gd name="T34" fmla="*/ 455 w 1146"/>
                <a:gd name="T35" fmla="*/ 168 h 1088"/>
                <a:gd name="T36" fmla="*/ 413 w 1146"/>
                <a:gd name="T37" fmla="*/ 184 h 1088"/>
                <a:gd name="T38" fmla="*/ 345 w 1146"/>
                <a:gd name="T39" fmla="*/ 160 h 1088"/>
                <a:gd name="T40" fmla="*/ 269 w 1146"/>
                <a:gd name="T41" fmla="*/ 144 h 1088"/>
                <a:gd name="T42" fmla="*/ 303 w 1146"/>
                <a:gd name="T43" fmla="*/ 256 h 1088"/>
                <a:gd name="T44" fmla="*/ 211 w 1146"/>
                <a:gd name="T45" fmla="*/ 240 h 1088"/>
                <a:gd name="T46" fmla="*/ 177 w 1146"/>
                <a:gd name="T47" fmla="*/ 232 h 1088"/>
                <a:gd name="T48" fmla="*/ 126 w 1146"/>
                <a:gd name="T49" fmla="*/ 208 h 1088"/>
                <a:gd name="T50" fmla="*/ 84 w 1146"/>
                <a:gd name="T51" fmla="*/ 216 h 1088"/>
                <a:gd name="T52" fmla="*/ 8 w 1146"/>
                <a:gd name="T53" fmla="*/ 232 h 1088"/>
                <a:gd name="T54" fmla="*/ 8 w 1146"/>
                <a:gd name="T55" fmla="*/ 248 h 1088"/>
                <a:gd name="T56" fmla="*/ 25 w 1146"/>
                <a:gd name="T57" fmla="*/ 272 h 1088"/>
                <a:gd name="T58" fmla="*/ 17 w 1146"/>
                <a:gd name="T59" fmla="*/ 288 h 1088"/>
                <a:gd name="T60" fmla="*/ 42 w 1146"/>
                <a:gd name="T61" fmla="*/ 312 h 1088"/>
                <a:gd name="T62" fmla="*/ 109 w 1146"/>
                <a:gd name="T63" fmla="*/ 328 h 1088"/>
                <a:gd name="T64" fmla="*/ 160 w 1146"/>
                <a:gd name="T65" fmla="*/ 368 h 1088"/>
                <a:gd name="T66" fmla="*/ 194 w 1146"/>
                <a:gd name="T67" fmla="*/ 400 h 1088"/>
                <a:gd name="T68" fmla="*/ 211 w 1146"/>
                <a:gd name="T69" fmla="*/ 448 h 1088"/>
                <a:gd name="T70" fmla="*/ 269 w 1146"/>
                <a:gd name="T71" fmla="*/ 536 h 1088"/>
                <a:gd name="T72" fmla="*/ 278 w 1146"/>
                <a:gd name="T73" fmla="*/ 584 h 1088"/>
                <a:gd name="T74" fmla="*/ 295 w 1146"/>
                <a:gd name="T75" fmla="*/ 640 h 1088"/>
                <a:gd name="T76" fmla="*/ 236 w 1146"/>
                <a:gd name="T77" fmla="*/ 776 h 1088"/>
                <a:gd name="T78" fmla="*/ 177 w 1146"/>
                <a:gd name="T79" fmla="*/ 872 h 1088"/>
                <a:gd name="T80" fmla="*/ 160 w 1146"/>
                <a:gd name="T81" fmla="*/ 888 h 1088"/>
                <a:gd name="T82" fmla="*/ 244 w 1146"/>
                <a:gd name="T83" fmla="*/ 960 h 1088"/>
                <a:gd name="T84" fmla="*/ 320 w 1146"/>
                <a:gd name="T85" fmla="*/ 992 h 1088"/>
                <a:gd name="T86" fmla="*/ 396 w 1146"/>
                <a:gd name="T87" fmla="*/ 1024 h 1088"/>
                <a:gd name="T88" fmla="*/ 522 w 1146"/>
                <a:gd name="T89" fmla="*/ 1056 h 1088"/>
                <a:gd name="T90" fmla="*/ 607 w 1146"/>
                <a:gd name="T91" fmla="*/ 1088 h 1088"/>
                <a:gd name="T92" fmla="*/ 632 w 1146"/>
                <a:gd name="T93" fmla="*/ 1080 h 1088"/>
                <a:gd name="T94" fmla="*/ 623 w 1146"/>
                <a:gd name="T95" fmla="*/ 1032 h 1088"/>
                <a:gd name="T96" fmla="*/ 649 w 1146"/>
                <a:gd name="T97" fmla="*/ 968 h 1088"/>
                <a:gd name="T98" fmla="*/ 716 w 1146"/>
                <a:gd name="T99" fmla="*/ 928 h 1088"/>
                <a:gd name="T100" fmla="*/ 842 w 1146"/>
                <a:gd name="T101" fmla="*/ 952 h 1088"/>
                <a:gd name="T102" fmla="*/ 910 w 1146"/>
                <a:gd name="T103" fmla="*/ 984 h 1088"/>
                <a:gd name="T104" fmla="*/ 960 w 1146"/>
                <a:gd name="T105" fmla="*/ 976 h 1088"/>
                <a:gd name="T106" fmla="*/ 977 w 1146"/>
                <a:gd name="T107" fmla="*/ 960 h 1088"/>
                <a:gd name="T108" fmla="*/ 1070 w 1146"/>
                <a:gd name="T109" fmla="*/ 904 h 1088"/>
                <a:gd name="T110" fmla="*/ 1011 w 1146"/>
                <a:gd name="T111" fmla="*/ 832 h 1088"/>
                <a:gd name="T112" fmla="*/ 994 w 1146"/>
                <a:gd name="T113" fmla="*/ 744 h 1088"/>
                <a:gd name="T114" fmla="*/ 1019 w 1146"/>
                <a:gd name="T115" fmla="*/ 656 h 1088"/>
                <a:gd name="T116" fmla="*/ 1019 w 1146"/>
                <a:gd name="T117" fmla="*/ 632 h 10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46" h="1088">
                  <a:moveTo>
                    <a:pt x="1011" y="616"/>
                  </a:moveTo>
                  <a:lnTo>
                    <a:pt x="969" y="600"/>
                  </a:lnTo>
                  <a:lnTo>
                    <a:pt x="935" y="616"/>
                  </a:lnTo>
                  <a:lnTo>
                    <a:pt x="944" y="584"/>
                  </a:lnTo>
                  <a:lnTo>
                    <a:pt x="977" y="544"/>
                  </a:lnTo>
                  <a:lnTo>
                    <a:pt x="986" y="520"/>
                  </a:lnTo>
                  <a:lnTo>
                    <a:pt x="1011" y="504"/>
                  </a:lnTo>
                  <a:lnTo>
                    <a:pt x="1019" y="472"/>
                  </a:lnTo>
                  <a:lnTo>
                    <a:pt x="1053" y="464"/>
                  </a:lnTo>
                  <a:lnTo>
                    <a:pt x="1087" y="448"/>
                  </a:lnTo>
                  <a:lnTo>
                    <a:pt x="1104" y="360"/>
                  </a:lnTo>
                  <a:lnTo>
                    <a:pt x="1112" y="320"/>
                  </a:lnTo>
                  <a:lnTo>
                    <a:pt x="1146" y="288"/>
                  </a:lnTo>
                  <a:lnTo>
                    <a:pt x="1095" y="272"/>
                  </a:lnTo>
                  <a:lnTo>
                    <a:pt x="1036" y="256"/>
                  </a:lnTo>
                  <a:lnTo>
                    <a:pt x="1011" y="248"/>
                  </a:lnTo>
                  <a:lnTo>
                    <a:pt x="986" y="216"/>
                  </a:lnTo>
                  <a:lnTo>
                    <a:pt x="927" y="208"/>
                  </a:lnTo>
                  <a:lnTo>
                    <a:pt x="868" y="168"/>
                  </a:lnTo>
                  <a:lnTo>
                    <a:pt x="851" y="136"/>
                  </a:lnTo>
                  <a:lnTo>
                    <a:pt x="809" y="144"/>
                  </a:lnTo>
                  <a:lnTo>
                    <a:pt x="809" y="112"/>
                  </a:lnTo>
                  <a:lnTo>
                    <a:pt x="767" y="96"/>
                  </a:lnTo>
                  <a:lnTo>
                    <a:pt x="767" y="88"/>
                  </a:lnTo>
                  <a:lnTo>
                    <a:pt x="733" y="72"/>
                  </a:lnTo>
                  <a:lnTo>
                    <a:pt x="708" y="48"/>
                  </a:lnTo>
                  <a:lnTo>
                    <a:pt x="682" y="16"/>
                  </a:lnTo>
                  <a:lnTo>
                    <a:pt x="666" y="0"/>
                  </a:lnTo>
                  <a:lnTo>
                    <a:pt x="623" y="8"/>
                  </a:lnTo>
                  <a:lnTo>
                    <a:pt x="598" y="24"/>
                  </a:lnTo>
                  <a:lnTo>
                    <a:pt x="581" y="88"/>
                  </a:lnTo>
                  <a:lnTo>
                    <a:pt x="564" y="104"/>
                  </a:lnTo>
                  <a:lnTo>
                    <a:pt x="539" y="120"/>
                  </a:lnTo>
                  <a:lnTo>
                    <a:pt x="489" y="136"/>
                  </a:lnTo>
                  <a:lnTo>
                    <a:pt x="463" y="144"/>
                  </a:lnTo>
                  <a:lnTo>
                    <a:pt x="455" y="168"/>
                  </a:lnTo>
                  <a:lnTo>
                    <a:pt x="446" y="184"/>
                  </a:lnTo>
                  <a:lnTo>
                    <a:pt x="413" y="184"/>
                  </a:lnTo>
                  <a:lnTo>
                    <a:pt x="362" y="168"/>
                  </a:lnTo>
                  <a:lnTo>
                    <a:pt x="345" y="160"/>
                  </a:lnTo>
                  <a:lnTo>
                    <a:pt x="328" y="144"/>
                  </a:lnTo>
                  <a:lnTo>
                    <a:pt x="269" y="144"/>
                  </a:lnTo>
                  <a:lnTo>
                    <a:pt x="295" y="200"/>
                  </a:lnTo>
                  <a:lnTo>
                    <a:pt x="303" y="256"/>
                  </a:lnTo>
                  <a:lnTo>
                    <a:pt x="253" y="248"/>
                  </a:lnTo>
                  <a:lnTo>
                    <a:pt x="211" y="240"/>
                  </a:lnTo>
                  <a:lnTo>
                    <a:pt x="194" y="248"/>
                  </a:lnTo>
                  <a:lnTo>
                    <a:pt x="177" y="232"/>
                  </a:lnTo>
                  <a:lnTo>
                    <a:pt x="152" y="208"/>
                  </a:lnTo>
                  <a:lnTo>
                    <a:pt x="126" y="208"/>
                  </a:lnTo>
                  <a:lnTo>
                    <a:pt x="109" y="216"/>
                  </a:lnTo>
                  <a:lnTo>
                    <a:pt x="84" y="216"/>
                  </a:lnTo>
                  <a:lnTo>
                    <a:pt x="34" y="216"/>
                  </a:lnTo>
                  <a:lnTo>
                    <a:pt x="8" y="232"/>
                  </a:lnTo>
                  <a:lnTo>
                    <a:pt x="0" y="240"/>
                  </a:lnTo>
                  <a:lnTo>
                    <a:pt x="8" y="248"/>
                  </a:lnTo>
                  <a:lnTo>
                    <a:pt x="50" y="272"/>
                  </a:lnTo>
                  <a:lnTo>
                    <a:pt x="25" y="272"/>
                  </a:lnTo>
                  <a:lnTo>
                    <a:pt x="17" y="280"/>
                  </a:lnTo>
                  <a:lnTo>
                    <a:pt x="17" y="288"/>
                  </a:lnTo>
                  <a:lnTo>
                    <a:pt x="25" y="304"/>
                  </a:lnTo>
                  <a:lnTo>
                    <a:pt x="42" y="312"/>
                  </a:lnTo>
                  <a:lnTo>
                    <a:pt x="76" y="320"/>
                  </a:lnTo>
                  <a:lnTo>
                    <a:pt x="109" y="328"/>
                  </a:lnTo>
                  <a:lnTo>
                    <a:pt x="135" y="352"/>
                  </a:lnTo>
                  <a:lnTo>
                    <a:pt x="160" y="368"/>
                  </a:lnTo>
                  <a:lnTo>
                    <a:pt x="185" y="376"/>
                  </a:lnTo>
                  <a:lnTo>
                    <a:pt x="194" y="400"/>
                  </a:lnTo>
                  <a:lnTo>
                    <a:pt x="219" y="424"/>
                  </a:lnTo>
                  <a:lnTo>
                    <a:pt x="211" y="448"/>
                  </a:lnTo>
                  <a:lnTo>
                    <a:pt x="244" y="512"/>
                  </a:lnTo>
                  <a:lnTo>
                    <a:pt x="269" y="536"/>
                  </a:lnTo>
                  <a:lnTo>
                    <a:pt x="286" y="560"/>
                  </a:lnTo>
                  <a:lnTo>
                    <a:pt x="278" y="584"/>
                  </a:lnTo>
                  <a:lnTo>
                    <a:pt x="253" y="592"/>
                  </a:lnTo>
                  <a:lnTo>
                    <a:pt x="295" y="640"/>
                  </a:lnTo>
                  <a:lnTo>
                    <a:pt x="269" y="632"/>
                  </a:lnTo>
                  <a:lnTo>
                    <a:pt x="236" y="776"/>
                  </a:lnTo>
                  <a:lnTo>
                    <a:pt x="202" y="848"/>
                  </a:lnTo>
                  <a:lnTo>
                    <a:pt x="177" y="872"/>
                  </a:lnTo>
                  <a:lnTo>
                    <a:pt x="143" y="880"/>
                  </a:lnTo>
                  <a:lnTo>
                    <a:pt x="160" y="888"/>
                  </a:lnTo>
                  <a:lnTo>
                    <a:pt x="211" y="928"/>
                  </a:lnTo>
                  <a:lnTo>
                    <a:pt x="244" y="960"/>
                  </a:lnTo>
                  <a:lnTo>
                    <a:pt x="278" y="968"/>
                  </a:lnTo>
                  <a:lnTo>
                    <a:pt x="320" y="992"/>
                  </a:lnTo>
                  <a:lnTo>
                    <a:pt x="337" y="1016"/>
                  </a:lnTo>
                  <a:lnTo>
                    <a:pt x="396" y="1024"/>
                  </a:lnTo>
                  <a:lnTo>
                    <a:pt x="463" y="1032"/>
                  </a:lnTo>
                  <a:lnTo>
                    <a:pt x="522" y="1056"/>
                  </a:lnTo>
                  <a:lnTo>
                    <a:pt x="581" y="1072"/>
                  </a:lnTo>
                  <a:lnTo>
                    <a:pt x="607" y="1088"/>
                  </a:lnTo>
                  <a:lnTo>
                    <a:pt x="632" y="1080"/>
                  </a:lnTo>
                  <a:lnTo>
                    <a:pt x="640" y="1064"/>
                  </a:lnTo>
                  <a:lnTo>
                    <a:pt x="623" y="1032"/>
                  </a:lnTo>
                  <a:lnTo>
                    <a:pt x="632" y="992"/>
                  </a:lnTo>
                  <a:lnTo>
                    <a:pt x="649" y="968"/>
                  </a:lnTo>
                  <a:lnTo>
                    <a:pt x="682" y="944"/>
                  </a:lnTo>
                  <a:lnTo>
                    <a:pt x="716" y="928"/>
                  </a:lnTo>
                  <a:lnTo>
                    <a:pt x="750" y="928"/>
                  </a:lnTo>
                  <a:lnTo>
                    <a:pt x="842" y="952"/>
                  </a:lnTo>
                  <a:lnTo>
                    <a:pt x="876" y="968"/>
                  </a:lnTo>
                  <a:lnTo>
                    <a:pt x="910" y="984"/>
                  </a:lnTo>
                  <a:lnTo>
                    <a:pt x="944" y="984"/>
                  </a:lnTo>
                  <a:lnTo>
                    <a:pt x="960" y="976"/>
                  </a:lnTo>
                  <a:lnTo>
                    <a:pt x="969" y="968"/>
                  </a:lnTo>
                  <a:lnTo>
                    <a:pt x="977" y="960"/>
                  </a:lnTo>
                  <a:lnTo>
                    <a:pt x="1019" y="928"/>
                  </a:lnTo>
                  <a:lnTo>
                    <a:pt x="1070" y="904"/>
                  </a:lnTo>
                  <a:lnTo>
                    <a:pt x="1087" y="864"/>
                  </a:lnTo>
                  <a:lnTo>
                    <a:pt x="1011" y="832"/>
                  </a:lnTo>
                  <a:lnTo>
                    <a:pt x="1019" y="784"/>
                  </a:lnTo>
                  <a:lnTo>
                    <a:pt x="994" y="744"/>
                  </a:lnTo>
                  <a:lnTo>
                    <a:pt x="1036" y="720"/>
                  </a:lnTo>
                  <a:lnTo>
                    <a:pt x="1019" y="656"/>
                  </a:lnTo>
                  <a:lnTo>
                    <a:pt x="1036" y="656"/>
                  </a:lnTo>
                  <a:lnTo>
                    <a:pt x="1019" y="632"/>
                  </a:lnTo>
                  <a:lnTo>
                    <a:pt x="1011" y="61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44" name="Freeform 35">
              <a:extLst>
                <a:ext uri="{FF2B5EF4-FFF2-40B4-BE49-F238E27FC236}">
                  <a16:creationId xmlns:a16="http://schemas.microsoft.com/office/drawing/2014/main" id="{E4053115-2637-429B-B52E-6AA077CB6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2215" y="3825739"/>
              <a:ext cx="298556" cy="187566"/>
            </a:xfrm>
            <a:custGeom>
              <a:avLst/>
              <a:gdLst>
                <a:gd name="T0" fmla="*/ 278 w 328"/>
                <a:gd name="T1" fmla="*/ 184 h 232"/>
                <a:gd name="T2" fmla="*/ 286 w 328"/>
                <a:gd name="T3" fmla="*/ 168 h 232"/>
                <a:gd name="T4" fmla="*/ 311 w 328"/>
                <a:gd name="T5" fmla="*/ 160 h 232"/>
                <a:gd name="T6" fmla="*/ 328 w 328"/>
                <a:gd name="T7" fmla="*/ 144 h 232"/>
                <a:gd name="T8" fmla="*/ 328 w 328"/>
                <a:gd name="T9" fmla="*/ 112 h 232"/>
                <a:gd name="T10" fmla="*/ 303 w 328"/>
                <a:gd name="T11" fmla="*/ 88 h 232"/>
                <a:gd name="T12" fmla="*/ 269 w 328"/>
                <a:gd name="T13" fmla="*/ 72 h 232"/>
                <a:gd name="T14" fmla="*/ 278 w 328"/>
                <a:gd name="T15" fmla="*/ 48 h 232"/>
                <a:gd name="T16" fmla="*/ 261 w 328"/>
                <a:gd name="T17" fmla="*/ 24 h 232"/>
                <a:gd name="T18" fmla="*/ 219 w 328"/>
                <a:gd name="T19" fmla="*/ 16 h 232"/>
                <a:gd name="T20" fmla="*/ 168 w 328"/>
                <a:gd name="T21" fmla="*/ 8 h 232"/>
                <a:gd name="T22" fmla="*/ 134 w 328"/>
                <a:gd name="T23" fmla="*/ 24 h 232"/>
                <a:gd name="T24" fmla="*/ 101 w 328"/>
                <a:gd name="T25" fmla="*/ 16 h 232"/>
                <a:gd name="T26" fmla="*/ 75 w 328"/>
                <a:gd name="T27" fmla="*/ 0 h 232"/>
                <a:gd name="T28" fmla="*/ 42 w 328"/>
                <a:gd name="T29" fmla="*/ 16 h 232"/>
                <a:gd name="T30" fmla="*/ 0 w 328"/>
                <a:gd name="T31" fmla="*/ 24 h 232"/>
                <a:gd name="T32" fmla="*/ 16 w 328"/>
                <a:gd name="T33" fmla="*/ 40 h 232"/>
                <a:gd name="T34" fmla="*/ 42 w 328"/>
                <a:gd name="T35" fmla="*/ 72 h 232"/>
                <a:gd name="T36" fmla="*/ 67 w 328"/>
                <a:gd name="T37" fmla="*/ 96 h 232"/>
                <a:gd name="T38" fmla="*/ 101 w 328"/>
                <a:gd name="T39" fmla="*/ 112 h 232"/>
                <a:gd name="T40" fmla="*/ 101 w 328"/>
                <a:gd name="T41" fmla="*/ 120 h 232"/>
                <a:gd name="T42" fmla="*/ 143 w 328"/>
                <a:gd name="T43" fmla="*/ 136 h 232"/>
                <a:gd name="T44" fmla="*/ 143 w 328"/>
                <a:gd name="T45" fmla="*/ 168 h 232"/>
                <a:gd name="T46" fmla="*/ 185 w 328"/>
                <a:gd name="T47" fmla="*/ 160 h 232"/>
                <a:gd name="T48" fmla="*/ 202 w 328"/>
                <a:gd name="T49" fmla="*/ 192 h 232"/>
                <a:gd name="T50" fmla="*/ 261 w 328"/>
                <a:gd name="T51" fmla="*/ 232 h 232"/>
                <a:gd name="T52" fmla="*/ 278 w 328"/>
                <a:gd name="T53" fmla="*/ 232 h 232"/>
                <a:gd name="T54" fmla="*/ 278 w 328"/>
                <a:gd name="T55" fmla="*/ 208 h 232"/>
                <a:gd name="T56" fmla="*/ 278 w 328"/>
                <a:gd name="T57" fmla="*/ 184 h 23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8" h="232">
                  <a:moveTo>
                    <a:pt x="278" y="184"/>
                  </a:moveTo>
                  <a:lnTo>
                    <a:pt x="286" y="168"/>
                  </a:lnTo>
                  <a:lnTo>
                    <a:pt x="311" y="160"/>
                  </a:lnTo>
                  <a:lnTo>
                    <a:pt x="328" y="144"/>
                  </a:lnTo>
                  <a:lnTo>
                    <a:pt x="328" y="112"/>
                  </a:lnTo>
                  <a:lnTo>
                    <a:pt x="303" y="88"/>
                  </a:lnTo>
                  <a:lnTo>
                    <a:pt x="269" y="72"/>
                  </a:lnTo>
                  <a:lnTo>
                    <a:pt x="278" y="48"/>
                  </a:lnTo>
                  <a:lnTo>
                    <a:pt x="261" y="24"/>
                  </a:lnTo>
                  <a:lnTo>
                    <a:pt x="219" y="16"/>
                  </a:lnTo>
                  <a:lnTo>
                    <a:pt x="168" y="8"/>
                  </a:lnTo>
                  <a:lnTo>
                    <a:pt x="134" y="24"/>
                  </a:lnTo>
                  <a:lnTo>
                    <a:pt x="101" y="16"/>
                  </a:lnTo>
                  <a:lnTo>
                    <a:pt x="75" y="0"/>
                  </a:lnTo>
                  <a:lnTo>
                    <a:pt x="42" y="16"/>
                  </a:lnTo>
                  <a:lnTo>
                    <a:pt x="0" y="24"/>
                  </a:lnTo>
                  <a:lnTo>
                    <a:pt x="16" y="40"/>
                  </a:lnTo>
                  <a:lnTo>
                    <a:pt x="42" y="72"/>
                  </a:lnTo>
                  <a:lnTo>
                    <a:pt x="67" y="96"/>
                  </a:lnTo>
                  <a:lnTo>
                    <a:pt x="101" y="112"/>
                  </a:lnTo>
                  <a:lnTo>
                    <a:pt x="101" y="120"/>
                  </a:lnTo>
                  <a:lnTo>
                    <a:pt x="143" y="136"/>
                  </a:lnTo>
                  <a:lnTo>
                    <a:pt x="143" y="168"/>
                  </a:lnTo>
                  <a:lnTo>
                    <a:pt x="185" y="160"/>
                  </a:lnTo>
                  <a:lnTo>
                    <a:pt x="202" y="192"/>
                  </a:lnTo>
                  <a:lnTo>
                    <a:pt x="261" y="232"/>
                  </a:lnTo>
                  <a:lnTo>
                    <a:pt x="278" y="232"/>
                  </a:lnTo>
                  <a:lnTo>
                    <a:pt x="278" y="208"/>
                  </a:lnTo>
                  <a:lnTo>
                    <a:pt x="278" y="18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45" name="Freeform 36">
              <a:extLst>
                <a:ext uri="{FF2B5EF4-FFF2-40B4-BE49-F238E27FC236}">
                  <a16:creationId xmlns:a16="http://schemas.microsoft.com/office/drawing/2014/main" id="{47D50DD7-E124-4F14-8FFD-9B9855E92F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3837" y="3959932"/>
              <a:ext cx="54757" cy="62522"/>
            </a:xfrm>
            <a:custGeom>
              <a:avLst/>
              <a:gdLst>
                <a:gd name="T0" fmla="*/ 25 w 59"/>
                <a:gd name="T1" fmla="*/ 24 h 80"/>
                <a:gd name="T2" fmla="*/ 25 w 59"/>
                <a:gd name="T3" fmla="*/ 0 h 80"/>
                <a:gd name="T4" fmla="*/ 8 w 59"/>
                <a:gd name="T5" fmla="*/ 8 h 80"/>
                <a:gd name="T6" fmla="*/ 0 w 59"/>
                <a:gd name="T7" fmla="*/ 24 h 80"/>
                <a:gd name="T8" fmla="*/ 0 w 59"/>
                <a:gd name="T9" fmla="*/ 48 h 80"/>
                <a:gd name="T10" fmla="*/ 0 w 59"/>
                <a:gd name="T11" fmla="*/ 72 h 80"/>
                <a:gd name="T12" fmla="*/ 42 w 59"/>
                <a:gd name="T13" fmla="*/ 80 h 80"/>
                <a:gd name="T14" fmla="*/ 59 w 59"/>
                <a:gd name="T15" fmla="*/ 48 h 80"/>
                <a:gd name="T16" fmla="*/ 25 w 59"/>
                <a:gd name="T17" fmla="*/ 24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80">
                  <a:moveTo>
                    <a:pt x="25" y="24"/>
                  </a:moveTo>
                  <a:lnTo>
                    <a:pt x="25" y="0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42" y="80"/>
                  </a:lnTo>
                  <a:lnTo>
                    <a:pt x="59" y="48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46" name="Freeform 37">
              <a:extLst>
                <a:ext uri="{FF2B5EF4-FFF2-40B4-BE49-F238E27FC236}">
                  <a16:creationId xmlns:a16="http://schemas.microsoft.com/office/drawing/2014/main" id="{C0DC4EC8-9C84-45AE-BC06-C384F46F0A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1313" y="3635124"/>
              <a:ext cx="302468" cy="259236"/>
            </a:xfrm>
            <a:custGeom>
              <a:avLst/>
              <a:gdLst>
                <a:gd name="T0" fmla="*/ 236 w 337"/>
                <a:gd name="T1" fmla="*/ 280 h 320"/>
                <a:gd name="T2" fmla="*/ 236 w 337"/>
                <a:gd name="T3" fmla="*/ 232 h 320"/>
                <a:gd name="T4" fmla="*/ 236 w 337"/>
                <a:gd name="T5" fmla="*/ 200 h 320"/>
                <a:gd name="T6" fmla="*/ 287 w 337"/>
                <a:gd name="T7" fmla="*/ 192 h 320"/>
                <a:gd name="T8" fmla="*/ 287 w 337"/>
                <a:gd name="T9" fmla="*/ 168 h 320"/>
                <a:gd name="T10" fmla="*/ 312 w 337"/>
                <a:gd name="T11" fmla="*/ 160 h 320"/>
                <a:gd name="T12" fmla="*/ 321 w 337"/>
                <a:gd name="T13" fmla="*/ 128 h 320"/>
                <a:gd name="T14" fmla="*/ 295 w 337"/>
                <a:gd name="T15" fmla="*/ 104 h 320"/>
                <a:gd name="T16" fmla="*/ 321 w 337"/>
                <a:gd name="T17" fmla="*/ 96 h 320"/>
                <a:gd name="T18" fmla="*/ 337 w 337"/>
                <a:gd name="T19" fmla="*/ 56 h 320"/>
                <a:gd name="T20" fmla="*/ 329 w 337"/>
                <a:gd name="T21" fmla="*/ 16 h 320"/>
                <a:gd name="T22" fmla="*/ 321 w 337"/>
                <a:gd name="T23" fmla="*/ 16 h 320"/>
                <a:gd name="T24" fmla="*/ 304 w 337"/>
                <a:gd name="T25" fmla="*/ 0 h 320"/>
                <a:gd name="T26" fmla="*/ 278 w 337"/>
                <a:gd name="T27" fmla="*/ 0 h 320"/>
                <a:gd name="T28" fmla="*/ 219 w 337"/>
                <a:gd name="T29" fmla="*/ 16 h 320"/>
                <a:gd name="T30" fmla="*/ 203 w 337"/>
                <a:gd name="T31" fmla="*/ 24 h 320"/>
                <a:gd name="T32" fmla="*/ 194 w 337"/>
                <a:gd name="T33" fmla="*/ 48 h 320"/>
                <a:gd name="T34" fmla="*/ 203 w 337"/>
                <a:gd name="T35" fmla="*/ 72 h 320"/>
                <a:gd name="T36" fmla="*/ 219 w 337"/>
                <a:gd name="T37" fmla="*/ 96 h 320"/>
                <a:gd name="T38" fmla="*/ 228 w 337"/>
                <a:gd name="T39" fmla="*/ 112 h 320"/>
                <a:gd name="T40" fmla="*/ 211 w 337"/>
                <a:gd name="T41" fmla="*/ 128 h 320"/>
                <a:gd name="T42" fmla="*/ 186 w 337"/>
                <a:gd name="T43" fmla="*/ 136 h 320"/>
                <a:gd name="T44" fmla="*/ 160 w 337"/>
                <a:gd name="T45" fmla="*/ 120 h 320"/>
                <a:gd name="T46" fmla="*/ 169 w 337"/>
                <a:gd name="T47" fmla="*/ 72 h 320"/>
                <a:gd name="T48" fmla="*/ 160 w 337"/>
                <a:gd name="T49" fmla="*/ 56 h 320"/>
                <a:gd name="T50" fmla="*/ 152 w 337"/>
                <a:gd name="T51" fmla="*/ 32 h 320"/>
                <a:gd name="T52" fmla="*/ 110 w 337"/>
                <a:gd name="T53" fmla="*/ 128 h 320"/>
                <a:gd name="T54" fmla="*/ 76 w 337"/>
                <a:gd name="T55" fmla="*/ 168 h 320"/>
                <a:gd name="T56" fmla="*/ 68 w 337"/>
                <a:gd name="T57" fmla="*/ 216 h 320"/>
                <a:gd name="T58" fmla="*/ 42 w 337"/>
                <a:gd name="T59" fmla="*/ 216 h 320"/>
                <a:gd name="T60" fmla="*/ 34 w 337"/>
                <a:gd name="T61" fmla="*/ 216 h 320"/>
                <a:gd name="T62" fmla="*/ 26 w 337"/>
                <a:gd name="T63" fmla="*/ 232 h 320"/>
                <a:gd name="T64" fmla="*/ 0 w 337"/>
                <a:gd name="T65" fmla="*/ 240 h 320"/>
                <a:gd name="T66" fmla="*/ 26 w 337"/>
                <a:gd name="T67" fmla="*/ 256 h 320"/>
                <a:gd name="T68" fmla="*/ 59 w 337"/>
                <a:gd name="T69" fmla="*/ 264 h 320"/>
                <a:gd name="T70" fmla="*/ 93 w 337"/>
                <a:gd name="T71" fmla="*/ 248 h 320"/>
                <a:gd name="T72" fmla="*/ 144 w 337"/>
                <a:gd name="T73" fmla="*/ 256 h 320"/>
                <a:gd name="T74" fmla="*/ 186 w 337"/>
                <a:gd name="T75" fmla="*/ 264 h 320"/>
                <a:gd name="T76" fmla="*/ 203 w 337"/>
                <a:gd name="T77" fmla="*/ 288 h 320"/>
                <a:gd name="T78" fmla="*/ 194 w 337"/>
                <a:gd name="T79" fmla="*/ 312 h 320"/>
                <a:gd name="T80" fmla="*/ 219 w 337"/>
                <a:gd name="T81" fmla="*/ 320 h 320"/>
                <a:gd name="T82" fmla="*/ 219 w 337"/>
                <a:gd name="T83" fmla="*/ 296 h 320"/>
                <a:gd name="T84" fmla="*/ 236 w 337"/>
                <a:gd name="T85" fmla="*/ 280 h 3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37" h="320">
                  <a:moveTo>
                    <a:pt x="236" y="280"/>
                  </a:moveTo>
                  <a:lnTo>
                    <a:pt x="236" y="232"/>
                  </a:lnTo>
                  <a:lnTo>
                    <a:pt x="236" y="200"/>
                  </a:lnTo>
                  <a:lnTo>
                    <a:pt x="287" y="192"/>
                  </a:lnTo>
                  <a:lnTo>
                    <a:pt x="287" y="168"/>
                  </a:lnTo>
                  <a:lnTo>
                    <a:pt x="312" y="160"/>
                  </a:lnTo>
                  <a:lnTo>
                    <a:pt x="321" y="128"/>
                  </a:lnTo>
                  <a:lnTo>
                    <a:pt x="295" y="104"/>
                  </a:lnTo>
                  <a:lnTo>
                    <a:pt x="321" y="96"/>
                  </a:lnTo>
                  <a:lnTo>
                    <a:pt x="337" y="56"/>
                  </a:lnTo>
                  <a:lnTo>
                    <a:pt x="329" y="16"/>
                  </a:lnTo>
                  <a:lnTo>
                    <a:pt x="321" y="16"/>
                  </a:lnTo>
                  <a:lnTo>
                    <a:pt x="304" y="0"/>
                  </a:lnTo>
                  <a:lnTo>
                    <a:pt x="278" y="0"/>
                  </a:lnTo>
                  <a:lnTo>
                    <a:pt x="219" y="16"/>
                  </a:lnTo>
                  <a:lnTo>
                    <a:pt x="203" y="24"/>
                  </a:lnTo>
                  <a:lnTo>
                    <a:pt x="194" y="48"/>
                  </a:lnTo>
                  <a:lnTo>
                    <a:pt x="203" y="72"/>
                  </a:lnTo>
                  <a:lnTo>
                    <a:pt x="219" y="96"/>
                  </a:lnTo>
                  <a:lnTo>
                    <a:pt x="228" y="112"/>
                  </a:lnTo>
                  <a:lnTo>
                    <a:pt x="211" y="128"/>
                  </a:lnTo>
                  <a:lnTo>
                    <a:pt x="186" y="136"/>
                  </a:lnTo>
                  <a:lnTo>
                    <a:pt x="160" y="120"/>
                  </a:lnTo>
                  <a:lnTo>
                    <a:pt x="169" y="72"/>
                  </a:lnTo>
                  <a:lnTo>
                    <a:pt x="160" y="56"/>
                  </a:lnTo>
                  <a:lnTo>
                    <a:pt x="152" y="32"/>
                  </a:lnTo>
                  <a:lnTo>
                    <a:pt x="110" y="128"/>
                  </a:lnTo>
                  <a:lnTo>
                    <a:pt x="76" y="168"/>
                  </a:lnTo>
                  <a:lnTo>
                    <a:pt x="68" y="216"/>
                  </a:lnTo>
                  <a:lnTo>
                    <a:pt x="42" y="216"/>
                  </a:lnTo>
                  <a:lnTo>
                    <a:pt x="34" y="216"/>
                  </a:lnTo>
                  <a:lnTo>
                    <a:pt x="26" y="232"/>
                  </a:lnTo>
                  <a:lnTo>
                    <a:pt x="0" y="240"/>
                  </a:lnTo>
                  <a:lnTo>
                    <a:pt x="26" y="256"/>
                  </a:lnTo>
                  <a:lnTo>
                    <a:pt x="59" y="264"/>
                  </a:lnTo>
                  <a:lnTo>
                    <a:pt x="93" y="248"/>
                  </a:lnTo>
                  <a:lnTo>
                    <a:pt x="144" y="256"/>
                  </a:lnTo>
                  <a:lnTo>
                    <a:pt x="186" y="264"/>
                  </a:lnTo>
                  <a:lnTo>
                    <a:pt x="203" y="288"/>
                  </a:lnTo>
                  <a:lnTo>
                    <a:pt x="194" y="312"/>
                  </a:lnTo>
                  <a:lnTo>
                    <a:pt x="219" y="320"/>
                  </a:lnTo>
                  <a:lnTo>
                    <a:pt x="219" y="296"/>
                  </a:lnTo>
                  <a:lnTo>
                    <a:pt x="236" y="28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47" name="Freeform 38">
              <a:extLst>
                <a:ext uri="{FF2B5EF4-FFF2-40B4-BE49-F238E27FC236}">
                  <a16:creationId xmlns:a16="http://schemas.microsoft.com/office/drawing/2014/main" id="{7659E94B-F614-4ADB-8D26-AA25232F97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3837" y="3959932"/>
              <a:ext cx="54757" cy="62522"/>
            </a:xfrm>
            <a:custGeom>
              <a:avLst/>
              <a:gdLst>
                <a:gd name="T0" fmla="*/ 25 w 59"/>
                <a:gd name="T1" fmla="*/ 24 h 80"/>
                <a:gd name="T2" fmla="*/ 25 w 59"/>
                <a:gd name="T3" fmla="*/ 0 h 80"/>
                <a:gd name="T4" fmla="*/ 8 w 59"/>
                <a:gd name="T5" fmla="*/ 8 h 80"/>
                <a:gd name="T6" fmla="*/ 0 w 59"/>
                <a:gd name="T7" fmla="*/ 24 h 80"/>
                <a:gd name="T8" fmla="*/ 0 w 59"/>
                <a:gd name="T9" fmla="*/ 48 h 80"/>
                <a:gd name="T10" fmla="*/ 0 w 59"/>
                <a:gd name="T11" fmla="*/ 72 h 80"/>
                <a:gd name="T12" fmla="*/ 42 w 59"/>
                <a:gd name="T13" fmla="*/ 80 h 80"/>
                <a:gd name="T14" fmla="*/ 59 w 59"/>
                <a:gd name="T15" fmla="*/ 48 h 80"/>
                <a:gd name="T16" fmla="*/ 25 w 59"/>
                <a:gd name="T17" fmla="*/ 24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80">
                  <a:moveTo>
                    <a:pt x="25" y="24"/>
                  </a:moveTo>
                  <a:lnTo>
                    <a:pt x="25" y="0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42" y="80"/>
                  </a:lnTo>
                  <a:lnTo>
                    <a:pt x="59" y="48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48" name="Freeform 39">
              <a:extLst>
                <a:ext uri="{FF2B5EF4-FFF2-40B4-BE49-F238E27FC236}">
                  <a16:creationId xmlns:a16="http://schemas.microsoft.com/office/drawing/2014/main" id="{BC6469C7-0511-4EB6-A3E3-52933B8A2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1313" y="3635124"/>
              <a:ext cx="302468" cy="259236"/>
            </a:xfrm>
            <a:custGeom>
              <a:avLst/>
              <a:gdLst>
                <a:gd name="T0" fmla="*/ 236 w 337"/>
                <a:gd name="T1" fmla="*/ 280 h 320"/>
                <a:gd name="T2" fmla="*/ 236 w 337"/>
                <a:gd name="T3" fmla="*/ 232 h 320"/>
                <a:gd name="T4" fmla="*/ 236 w 337"/>
                <a:gd name="T5" fmla="*/ 200 h 320"/>
                <a:gd name="T6" fmla="*/ 287 w 337"/>
                <a:gd name="T7" fmla="*/ 192 h 320"/>
                <a:gd name="T8" fmla="*/ 287 w 337"/>
                <a:gd name="T9" fmla="*/ 168 h 320"/>
                <a:gd name="T10" fmla="*/ 312 w 337"/>
                <a:gd name="T11" fmla="*/ 160 h 320"/>
                <a:gd name="T12" fmla="*/ 321 w 337"/>
                <a:gd name="T13" fmla="*/ 128 h 320"/>
                <a:gd name="T14" fmla="*/ 295 w 337"/>
                <a:gd name="T15" fmla="*/ 104 h 320"/>
                <a:gd name="T16" fmla="*/ 321 w 337"/>
                <a:gd name="T17" fmla="*/ 96 h 320"/>
                <a:gd name="T18" fmla="*/ 337 w 337"/>
                <a:gd name="T19" fmla="*/ 56 h 320"/>
                <a:gd name="T20" fmla="*/ 329 w 337"/>
                <a:gd name="T21" fmla="*/ 16 h 320"/>
                <a:gd name="T22" fmla="*/ 321 w 337"/>
                <a:gd name="T23" fmla="*/ 16 h 320"/>
                <a:gd name="T24" fmla="*/ 304 w 337"/>
                <a:gd name="T25" fmla="*/ 0 h 320"/>
                <a:gd name="T26" fmla="*/ 278 w 337"/>
                <a:gd name="T27" fmla="*/ 0 h 320"/>
                <a:gd name="T28" fmla="*/ 219 w 337"/>
                <a:gd name="T29" fmla="*/ 16 h 320"/>
                <a:gd name="T30" fmla="*/ 203 w 337"/>
                <a:gd name="T31" fmla="*/ 24 h 320"/>
                <a:gd name="T32" fmla="*/ 194 w 337"/>
                <a:gd name="T33" fmla="*/ 48 h 320"/>
                <a:gd name="T34" fmla="*/ 203 w 337"/>
                <a:gd name="T35" fmla="*/ 72 h 320"/>
                <a:gd name="T36" fmla="*/ 219 w 337"/>
                <a:gd name="T37" fmla="*/ 96 h 320"/>
                <a:gd name="T38" fmla="*/ 228 w 337"/>
                <a:gd name="T39" fmla="*/ 112 h 320"/>
                <a:gd name="T40" fmla="*/ 211 w 337"/>
                <a:gd name="T41" fmla="*/ 128 h 320"/>
                <a:gd name="T42" fmla="*/ 186 w 337"/>
                <a:gd name="T43" fmla="*/ 136 h 320"/>
                <a:gd name="T44" fmla="*/ 160 w 337"/>
                <a:gd name="T45" fmla="*/ 120 h 320"/>
                <a:gd name="T46" fmla="*/ 169 w 337"/>
                <a:gd name="T47" fmla="*/ 72 h 320"/>
                <a:gd name="T48" fmla="*/ 160 w 337"/>
                <a:gd name="T49" fmla="*/ 56 h 320"/>
                <a:gd name="T50" fmla="*/ 152 w 337"/>
                <a:gd name="T51" fmla="*/ 32 h 320"/>
                <a:gd name="T52" fmla="*/ 110 w 337"/>
                <a:gd name="T53" fmla="*/ 128 h 320"/>
                <a:gd name="T54" fmla="*/ 76 w 337"/>
                <a:gd name="T55" fmla="*/ 168 h 320"/>
                <a:gd name="T56" fmla="*/ 68 w 337"/>
                <a:gd name="T57" fmla="*/ 216 h 320"/>
                <a:gd name="T58" fmla="*/ 42 w 337"/>
                <a:gd name="T59" fmla="*/ 216 h 320"/>
                <a:gd name="T60" fmla="*/ 34 w 337"/>
                <a:gd name="T61" fmla="*/ 216 h 320"/>
                <a:gd name="T62" fmla="*/ 26 w 337"/>
                <a:gd name="T63" fmla="*/ 232 h 320"/>
                <a:gd name="T64" fmla="*/ 0 w 337"/>
                <a:gd name="T65" fmla="*/ 240 h 320"/>
                <a:gd name="T66" fmla="*/ 26 w 337"/>
                <a:gd name="T67" fmla="*/ 256 h 320"/>
                <a:gd name="T68" fmla="*/ 59 w 337"/>
                <a:gd name="T69" fmla="*/ 264 h 320"/>
                <a:gd name="T70" fmla="*/ 93 w 337"/>
                <a:gd name="T71" fmla="*/ 248 h 320"/>
                <a:gd name="T72" fmla="*/ 144 w 337"/>
                <a:gd name="T73" fmla="*/ 256 h 320"/>
                <a:gd name="T74" fmla="*/ 186 w 337"/>
                <a:gd name="T75" fmla="*/ 264 h 320"/>
                <a:gd name="T76" fmla="*/ 203 w 337"/>
                <a:gd name="T77" fmla="*/ 288 h 320"/>
                <a:gd name="T78" fmla="*/ 194 w 337"/>
                <a:gd name="T79" fmla="*/ 312 h 320"/>
                <a:gd name="T80" fmla="*/ 219 w 337"/>
                <a:gd name="T81" fmla="*/ 320 h 320"/>
                <a:gd name="T82" fmla="*/ 219 w 337"/>
                <a:gd name="T83" fmla="*/ 296 h 320"/>
                <a:gd name="T84" fmla="*/ 236 w 337"/>
                <a:gd name="T85" fmla="*/ 280 h 3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37" h="320">
                  <a:moveTo>
                    <a:pt x="236" y="280"/>
                  </a:moveTo>
                  <a:lnTo>
                    <a:pt x="236" y="232"/>
                  </a:lnTo>
                  <a:lnTo>
                    <a:pt x="236" y="200"/>
                  </a:lnTo>
                  <a:lnTo>
                    <a:pt x="287" y="192"/>
                  </a:lnTo>
                  <a:lnTo>
                    <a:pt x="287" y="168"/>
                  </a:lnTo>
                  <a:lnTo>
                    <a:pt x="312" y="160"/>
                  </a:lnTo>
                  <a:lnTo>
                    <a:pt x="321" y="128"/>
                  </a:lnTo>
                  <a:lnTo>
                    <a:pt x="295" y="104"/>
                  </a:lnTo>
                  <a:lnTo>
                    <a:pt x="321" y="96"/>
                  </a:lnTo>
                  <a:lnTo>
                    <a:pt x="337" y="56"/>
                  </a:lnTo>
                  <a:lnTo>
                    <a:pt x="329" y="16"/>
                  </a:lnTo>
                  <a:lnTo>
                    <a:pt x="321" y="16"/>
                  </a:lnTo>
                  <a:lnTo>
                    <a:pt x="304" y="0"/>
                  </a:lnTo>
                  <a:lnTo>
                    <a:pt x="278" y="0"/>
                  </a:lnTo>
                  <a:lnTo>
                    <a:pt x="219" y="16"/>
                  </a:lnTo>
                  <a:lnTo>
                    <a:pt x="203" y="24"/>
                  </a:lnTo>
                  <a:lnTo>
                    <a:pt x="194" y="48"/>
                  </a:lnTo>
                  <a:lnTo>
                    <a:pt x="203" y="72"/>
                  </a:lnTo>
                  <a:lnTo>
                    <a:pt x="219" y="96"/>
                  </a:lnTo>
                  <a:lnTo>
                    <a:pt x="228" y="112"/>
                  </a:lnTo>
                  <a:lnTo>
                    <a:pt x="211" y="128"/>
                  </a:lnTo>
                  <a:lnTo>
                    <a:pt x="186" y="136"/>
                  </a:lnTo>
                  <a:lnTo>
                    <a:pt x="160" y="120"/>
                  </a:lnTo>
                  <a:lnTo>
                    <a:pt x="169" y="72"/>
                  </a:lnTo>
                  <a:lnTo>
                    <a:pt x="160" y="56"/>
                  </a:lnTo>
                  <a:lnTo>
                    <a:pt x="152" y="32"/>
                  </a:lnTo>
                  <a:lnTo>
                    <a:pt x="110" y="128"/>
                  </a:lnTo>
                  <a:lnTo>
                    <a:pt x="76" y="168"/>
                  </a:lnTo>
                  <a:lnTo>
                    <a:pt x="68" y="216"/>
                  </a:lnTo>
                  <a:lnTo>
                    <a:pt x="42" y="216"/>
                  </a:lnTo>
                  <a:lnTo>
                    <a:pt x="34" y="216"/>
                  </a:lnTo>
                  <a:lnTo>
                    <a:pt x="26" y="232"/>
                  </a:lnTo>
                  <a:lnTo>
                    <a:pt x="0" y="240"/>
                  </a:lnTo>
                  <a:lnTo>
                    <a:pt x="26" y="256"/>
                  </a:lnTo>
                  <a:lnTo>
                    <a:pt x="59" y="264"/>
                  </a:lnTo>
                  <a:lnTo>
                    <a:pt x="93" y="248"/>
                  </a:lnTo>
                  <a:lnTo>
                    <a:pt x="144" y="256"/>
                  </a:lnTo>
                  <a:lnTo>
                    <a:pt x="186" y="264"/>
                  </a:lnTo>
                  <a:lnTo>
                    <a:pt x="203" y="288"/>
                  </a:lnTo>
                  <a:lnTo>
                    <a:pt x="194" y="312"/>
                  </a:lnTo>
                  <a:lnTo>
                    <a:pt x="219" y="320"/>
                  </a:lnTo>
                  <a:lnTo>
                    <a:pt x="219" y="296"/>
                  </a:lnTo>
                  <a:lnTo>
                    <a:pt x="236" y="28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49" name="Freeform 40">
              <a:extLst>
                <a:ext uri="{FF2B5EF4-FFF2-40B4-BE49-F238E27FC236}">
                  <a16:creationId xmlns:a16="http://schemas.microsoft.com/office/drawing/2014/main" id="{BA39B7EF-B7C1-4116-A5CA-CE31289F5F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4183" y="3240170"/>
              <a:ext cx="190346" cy="277536"/>
            </a:xfrm>
            <a:custGeom>
              <a:avLst/>
              <a:gdLst>
                <a:gd name="T0" fmla="*/ 143 w 211"/>
                <a:gd name="T1" fmla="*/ 344 h 344"/>
                <a:gd name="T2" fmla="*/ 118 w 211"/>
                <a:gd name="T3" fmla="*/ 312 h 344"/>
                <a:gd name="T4" fmla="*/ 143 w 211"/>
                <a:gd name="T5" fmla="*/ 312 h 344"/>
                <a:gd name="T6" fmla="*/ 127 w 211"/>
                <a:gd name="T7" fmla="*/ 280 h 344"/>
                <a:gd name="T8" fmla="*/ 127 w 211"/>
                <a:gd name="T9" fmla="*/ 248 h 344"/>
                <a:gd name="T10" fmla="*/ 169 w 211"/>
                <a:gd name="T11" fmla="*/ 184 h 344"/>
                <a:gd name="T12" fmla="*/ 186 w 211"/>
                <a:gd name="T13" fmla="*/ 192 h 344"/>
                <a:gd name="T14" fmla="*/ 211 w 211"/>
                <a:gd name="T15" fmla="*/ 136 h 344"/>
                <a:gd name="T16" fmla="*/ 177 w 211"/>
                <a:gd name="T17" fmla="*/ 112 h 344"/>
                <a:gd name="T18" fmla="*/ 169 w 211"/>
                <a:gd name="T19" fmla="*/ 72 h 344"/>
                <a:gd name="T20" fmla="*/ 177 w 211"/>
                <a:gd name="T21" fmla="*/ 24 h 344"/>
                <a:gd name="T22" fmla="*/ 177 w 211"/>
                <a:gd name="T23" fmla="*/ 8 h 344"/>
                <a:gd name="T24" fmla="*/ 160 w 211"/>
                <a:gd name="T25" fmla="*/ 0 h 344"/>
                <a:gd name="T26" fmla="*/ 135 w 211"/>
                <a:gd name="T27" fmla="*/ 8 h 344"/>
                <a:gd name="T28" fmla="*/ 127 w 211"/>
                <a:gd name="T29" fmla="*/ 24 h 344"/>
                <a:gd name="T30" fmla="*/ 101 w 211"/>
                <a:gd name="T31" fmla="*/ 40 h 344"/>
                <a:gd name="T32" fmla="*/ 76 w 211"/>
                <a:gd name="T33" fmla="*/ 48 h 344"/>
                <a:gd name="T34" fmla="*/ 51 w 211"/>
                <a:gd name="T35" fmla="*/ 56 h 344"/>
                <a:gd name="T36" fmla="*/ 34 w 211"/>
                <a:gd name="T37" fmla="*/ 72 h 344"/>
                <a:gd name="T38" fmla="*/ 26 w 211"/>
                <a:gd name="T39" fmla="*/ 96 h 344"/>
                <a:gd name="T40" fmla="*/ 42 w 211"/>
                <a:gd name="T41" fmla="*/ 112 h 344"/>
                <a:gd name="T42" fmla="*/ 17 w 211"/>
                <a:gd name="T43" fmla="*/ 120 h 344"/>
                <a:gd name="T44" fmla="*/ 9 w 211"/>
                <a:gd name="T45" fmla="*/ 144 h 344"/>
                <a:gd name="T46" fmla="*/ 9 w 211"/>
                <a:gd name="T47" fmla="*/ 168 h 344"/>
                <a:gd name="T48" fmla="*/ 26 w 211"/>
                <a:gd name="T49" fmla="*/ 192 h 344"/>
                <a:gd name="T50" fmla="*/ 0 w 211"/>
                <a:gd name="T51" fmla="*/ 208 h 344"/>
                <a:gd name="T52" fmla="*/ 0 w 211"/>
                <a:gd name="T53" fmla="*/ 224 h 344"/>
                <a:gd name="T54" fmla="*/ 26 w 211"/>
                <a:gd name="T55" fmla="*/ 272 h 344"/>
                <a:gd name="T56" fmla="*/ 42 w 211"/>
                <a:gd name="T57" fmla="*/ 256 h 344"/>
                <a:gd name="T58" fmla="*/ 51 w 211"/>
                <a:gd name="T59" fmla="*/ 304 h 344"/>
                <a:gd name="T60" fmla="*/ 59 w 211"/>
                <a:gd name="T61" fmla="*/ 328 h 344"/>
                <a:gd name="T62" fmla="*/ 84 w 211"/>
                <a:gd name="T63" fmla="*/ 336 h 344"/>
                <a:gd name="T64" fmla="*/ 143 w 211"/>
                <a:gd name="T65" fmla="*/ 344 h 3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1" h="344">
                  <a:moveTo>
                    <a:pt x="143" y="344"/>
                  </a:moveTo>
                  <a:lnTo>
                    <a:pt x="118" y="312"/>
                  </a:lnTo>
                  <a:lnTo>
                    <a:pt x="143" y="312"/>
                  </a:lnTo>
                  <a:lnTo>
                    <a:pt x="127" y="280"/>
                  </a:lnTo>
                  <a:lnTo>
                    <a:pt x="127" y="248"/>
                  </a:lnTo>
                  <a:lnTo>
                    <a:pt x="169" y="184"/>
                  </a:lnTo>
                  <a:lnTo>
                    <a:pt x="186" y="192"/>
                  </a:lnTo>
                  <a:lnTo>
                    <a:pt x="211" y="136"/>
                  </a:lnTo>
                  <a:lnTo>
                    <a:pt x="177" y="112"/>
                  </a:lnTo>
                  <a:lnTo>
                    <a:pt x="169" y="72"/>
                  </a:lnTo>
                  <a:lnTo>
                    <a:pt x="177" y="24"/>
                  </a:lnTo>
                  <a:lnTo>
                    <a:pt x="177" y="8"/>
                  </a:lnTo>
                  <a:lnTo>
                    <a:pt x="160" y="0"/>
                  </a:lnTo>
                  <a:lnTo>
                    <a:pt x="135" y="8"/>
                  </a:lnTo>
                  <a:lnTo>
                    <a:pt x="127" y="24"/>
                  </a:lnTo>
                  <a:lnTo>
                    <a:pt x="101" y="40"/>
                  </a:lnTo>
                  <a:lnTo>
                    <a:pt x="76" y="48"/>
                  </a:lnTo>
                  <a:lnTo>
                    <a:pt x="51" y="56"/>
                  </a:lnTo>
                  <a:lnTo>
                    <a:pt x="34" y="72"/>
                  </a:lnTo>
                  <a:lnTo>
                    <a:pt x="26" y="96"/>
                  </a:lnTo>
                  <a:lnTo>
                    <a:pt x="42" y="112"/>
                  </a:lnTo>
                  <a:lnTo>
                    <a:pt x="17" y="120"/>
                  </a:lnTo>
                  <a:lnTo>
                    <a:pt x="9" y="144"/>
                  </a:lnTo>
                  <a:lnTo>
                    <a:pt x="9" y="168"/>
                  </a:lnTo>
                  <a:lnTo>
                    <a:pt x="26" y="192"/>
                  </a:lnTo>
                  <a:lnTo>
                    <a:pt x="0" y="208"/>
                  </a:lnTo>
                  <a:lnTo>
                    <a:pt x="0" y="224"/>
                  </a:lnTo>
                  <a:lnTo>
                    <a:pt x="26" y="272"/>
                  </a:lnTo>
                  <a:lnTo>
                    <a:pt x="42" y="256"/>
                  </a:lnTo>
                  <a:lnTo>
                    <a:pt x="51" y="304"/>
                  </a:lnTo>
                  <a:lnTo>
                    <a:pt x="59" y="328"/>
                  </a:lnTo>
                  <a:lnTo>
                    <a:pt x="84" y="336"/>
                  </a:lnTo>
                  <a:lnTo>
                    <a:pt x="143" y="344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50" name="Freeform 41">
              <a:extLst>
                <a:ext uri="{FF2B5EF4-FFF2-40B4-BE49-F238E27FC236}">
                  <a16:creationId xmlns:a16="http://schemas.microsoft.com/office/drawing/2014/main" id="{8BB1BE77-5DCE-49BF-B100-5F5EEFF716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2089" y="3514655"/>
              <a:ext cx="677945" cy="719763"/>
            </a:xfrm>
            <a:custGeom>
              <a:avLst/>
              <a:gdLst>
                <a:gd name="T0" fmla="*/ 228 w 750"/>
                <a:gd name="T1" fmla="*/ 848 h 888"/>
                <a:gd name="T2" fmla="*/ 354 w 750"/>
                <a:gd name="T3" fmla="*/ 888 h 888"/>
                <a:gd name="T4" fmla="*/ 447 w 750"/>
                <a:gd name="T5" fmla="*/ 880 h 888"/>
                <a:gd name="T6" fmla="*/ 557 w 750"/>
                <a:gd name="T7" fmla="*/ 848 h 888"/>
                <a:gd name="T8" fmla="*/ 616 w 750"/>
                <a:gd name="T9" fmla="*/ 832 h 888"/>
                <a:gd name="T10" fmla="*/ 632 w 750"/>
                <a:gd name="T11" fmla="*/ 776 h 888"/>
                <a:gd name="T12" fmla="*/ 675 w 750"/>
                <a:gd name="T13" fmla="*/ 744 h 888"/>
                <a:gd name="T14" fmla="*/ 607 w 750"/>
                <a:gd name="T15" fmla="*/ 656 h 888"/>
                <a:gd name="T16" fmla="*/ 557 w 750"/>
                <a:gd name="T17" fmla="*/ 584 h 888"/>
                <a:gd name="T18" fmla="*/ 557 w 750"/>
                <a:gd name="T19" fmla="*/ 520 h 888"/>
                <a:gd name="T20" fmla="*/ 641 w 750"/>
                <a:gd name="T21" fmla="*/ 488 h 888"/>
                <a:gd name="T22" fmla="*/ 691 w 750"/>
                <a:gd name="T23" fmla="*/ 440 h 888"/>
                <a:gd name="T24" fmla="*/ 750 w 750"/>
                <a:gd name="T25" fmla="*/ 456 h 888"/>
                <a:gd name="T26" fmla="*/ 725 w 750"/>
                <a:gd name="T27" fmla="*/ 360 h 888"/>
                <a:gd name="T28" fmla="*/ 717 w 750"/>
                <a:gd name="T29" fmla="*/ 280 h 888"/>
                <a:gd name="T30" fmla="*/ 666 w 750"/>
                <a:gd name="T31" fmla="*/ 216 h 888"/>
                <a:gd name="T32" fmla="*/ 683 w 750"/>
                <a:gd name="T33" fmla="*/ 136 h 888"/>
                <a:gd name="T34" fmla="*/ 641 w 750"/>
                <a:gd name="T35" fmla="*/ 80 h 888"/>
                <a:gd name="T36" fmla="*/ 616 w 750"/>
                <a:gd name="T37" fmla="*/ 32 h 888"/>
                <a:gd name="T38" fmla="*/ 582 w 750"/>
                <a:gd name="T39" fmla="*/ 32 h 888"/>
                <a:gd name="T40" fmla="*/ 557 w 750"/>
                <a:gd name="T41" fmla="*/ 40 h 888"/>
                <a:gd name="T42" fmla="*/ 540 w 750"/>
                <a:gd name="T43" fmla="*/ 40 h 888"/>
                <a:gd name="T44" fmla="*/ 481 w 750"/>
                <a:gd name="T45" fmla="*/ 72 h 888"/>
                <a:gd name="T46" fmla="*/ 439 w 750"/>
                <a:gd name="T47" fmla="*/ 96 h 888"/>
                <a:gd name="T48" fmla="*/ 430 w 750"/>
                <a:gd name="T49" fmla="*/ 64 h 888"/>
                <a:gd name="T50" fmla="*/ 396 w 750"/>
                <a:gd name="T51" fmla="*/ 56 h 888"/>
                <a:gd name="T52" fmla="*/ 346 w 750"/>
                <a:gd name="T53" fmla="*/ 16 h 888"/>
                <a:gd name="T54" fmla="*/ 253 w 750"/>
                <a:gd name="T55" fmla="*/ 0 h 888"/>
                <a:gd name="T56" fmla="*/ 245 w 750"/>
                <a:gd name="T57" fmla="*/ 40 h 888"/>
                <a:gd name="T58" fmla="*/ 278 w 750"/>
                <a:gd name="T59" fmla="*/ 112 h 888"/>
                <a:gd name="T60" fmla="*/ 236 w 750"/>
                <a:gd name="T61" fmla="*/ 112 h 888"/>
                <a:gd name="T62" fmla="*/ 220 w 750"/>
                <a:gd name="T63" fmla="*/ 136 h 888"/>
                <a:gd name="T64" fmla="*/ 186 w 750"/>
                <a:gd name="T65" fmla="*/ 128 h 888"/>
                <a:gd name="T66" fmla="*/ 110 w 750"/>
                <a:gd name="T67" fmla="*/ 144 h 888"/>
                <a:gd name="T68" fmla="*/ 118 w 750"/>
                <a:gd name="T69" fmla="*/ 208 h 888"/>
                <a:gd name="T70" fmla="*/ 76 w 750"/>
                <a:gd name="T71" fmla="*/ 256 h 888"/>
                <a:gd name="T72" fmla="*/ 93 w 750"/>
                <a:gd name="T73" fmla="*/ 312 h 888"/>
                <a:gd name="T74" fmla="*/ 68 w 750"/>
                <a:gd name="T75" fmla="*/ 344 h 888"/>
                <a:gd name="T76" fmla="*/ 17 w 750"/>
                <a:gd name="T77" fmla="*/ 384 h 888"/>
                <a:gd name="T78" fmla="*/ 0 w 750"/>
                <a:gd name="T79" fmla="*/ 448 h 888"/>
                <a:gd name="T80" fmla="*/ 9 w 750"/>
                <a:gd name="T81" fmla="*/ 480 h 888"/>
                <a:gd name="T82" fmla="*/ 34 w 750"/>
                <a:gd name="T83" fmla="*/ 536 h 888"/>
                <a:gd name="T84" fmla="*/ 9 w 750"/>
                <a:gd name="T85" fmla="*/ 552 h 888"/>
                <a:gd name="T86" fmla="*/ 43 w 750"/>
                <a:gd name="T87" fmla="*/ 600 h 888"/>
                <a:gd name="T88" fmla="*/ 51 w 750"/>
                <a:gd name="T89" fmla="*/ 664 h 888"/>
                <a:gd name="T90" fmla="*/ 135 w 750"/>
                <a:gd name="T91" fmla="*/ 688 h 888"/>
                <a:gd name="T92" fmla="*/ 152 w 750"/>
                <a:gd name="T93" fmla="*/ 736 h 888"/>
                <a:gd name="T94" fmla="*/ 127 w 750"/>
                <a:gd name="T95" fmla="*/ 864 h 888"/>
                <a:gd name="T96" fmla="*/ 144 w 750"/>
                <a:gd name="T97" fmla="*/ 872 h 8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50" h="888">
                  <a:moveTo>
                    <a:pt x="194" y="864"/>
                  </a:moveTo>
                  <a:lnTo>
                    <a:pt x="228" y="848"/>
                  </a:lnTo>
                  <a:lnTo>
                    <a:pt x="312" y="872"/>
                  </a:lnTo>
                  <a:lnTo>
                    <a:pt x="354" y="888"/>
                  </a:lnTo>
                  <a:lnTo>
                    <a:pt x="388" y="872"/>
                  </a:lnTo>
                  <a:lnTo>
                    <a:pt x="447" y="880"/>
                  </a:lnTo>
                  <a:lnTo>
                    <a:pt x="489" y="872"/>
                  </a:lnTo>
                  <a:lnTo>
                    <a:pt x="557" y="848"/>
                  </a:lnTo>
                  <a:lnTo>
                    <a:pt x="616" y="864"/>
                  </a:lnTo>
                  <a:lnTo>
                    <a:pt x="616" y="832"/>
                  </a:lnTo>
                  <a:lnTo>
                    <a:pt x="599" y="800"/>
                  </a:lnTo>
                  <a:lnTo>
                    <a:pt x="632" y="776"/>
                  </a:lnTo>
                  <a:lnTo>
                    <a:pt x="641" y="744"/>
                  </a:lnTo>
                  <a:lnTo>
                    <a:pt x="675" y="744"/>
                  </a:lnTo>
                  <a:lnTo>
                    <a:pt x="683" y="712"/>
                  </a:lnTo>
                  <a:lnTo>
                    <a:pt x="607" y="656"/>
                  </a:lnTo>
                  <a:lnTo>
                    <a:pt x="548" y="608"/>
                  </a:lnTo>
                  <a:lnTo>
                    <a:pt x="557" y="584"/>
                  </a:lnTo>
                  <a:lnTo>
                    <a:pt x="523" y="544"/>
                  </a:lnTo>
                  <a:lnTo>
                    <a:pt x="557" y="520"/>
                  </a:lnTo>
                  <a:lnTo>
                    <a:pt x="599" y="512"/>
                  </a:lnTo>
                  <a:lnTo>
                    <a:pt x="641" y="488"/>
                  </a:lnTo>
                  <a:lnTo>
                    <a:pt x="683" y="472"/>
                  </a:lnTo>
                  <a:lnTo>
                    <a:pt x="691" y="440"/>
                  </a:lnTo>
                  <a:lnTo>
                    <a:pt x="725" y="440"/>
                  </a:lnTo>
                  <a:lnTo>
                    <a:pt x="750" y="456"/>
                  </a:lnTo>
                  <a:lnTo>
                    <a:pt x="750" y="392"/>
                  </a:lnTo>
                  <a:lnTo>
                    <a:pt x="725" y="360"/>
                  </a:lnTo>
                  <a:lnTo>
                    <a:pt x="742" y="320"/>
                  </a:lnTo>
                  <a:lnTo>
                    <a:pt x="717" y="280"/>
                  </a:lnTo>
                  <a:lnTo>
                    <a:pt x="717" y="248"/>
                  </a:lnTo>
                  <a:lnTo>
                    <a:pt x="666" y="216"/>
                  </a:lnTo>
                  <a:lnTo>
                    <a:pt x="691" y="168"/>
                  </a:lnTo>
                  <a:lnTo>
                    <a:pt x="683" y="136"/>
                  </a:lnTo>
                  <a:lnTo>
                    <a:pt x="675" y="88"/>
                  </a:lnTo>
                  <a:lnTo>
                    <a:pt x="641" y="80"/>
                  </a:lnTo>
                  <a:lnTo>
                    <a:pt x="607" y="64"/>
                  </a:lnTo>
                  <a:lnTo>
                    <a:pt x="616" y="32"/>
                  </a:lnTo>
                  <a:lnTo>
                    <a:pt x="590" y="16"/>
                  </a:lnTo>
                  <a:lnTo>
                    <a:pt x="582" y="32"/>
                  </a:lnTo>
                  <a:lnTo>
                    <a:pt x="573" y="48"/>
                  </a:lnTo>
                  <a:lnTo>
                    <a:pt x="557" y="40"/>
                  </a:lnTo>
                  <a:lnTo>
                    <a:pt x="548" y="40"/>
                  </a:lnTo>
                  <a:lnTo>
                    <a:pt x="540" y="40"/>
                  </a:lnTo>
                  <a:lnTo>
                    <a:pt x="514" y="64"/>
                  </a:lnTo>
                  <a:lnTo>
                    <a:pt x="481" y="72"/>
                  </a:lnTo>
                  <a:lnTo>
                    <a:pt x="464" y="96"/>
                  </a:lnTo>
                  <a:lnTo>
                    <a:pt x="439" y="96"/>
                  </a:lnTo>
                  <a:lnTo>
                    <a:pt x="413" y="88"/>
                  </a:lnTo>
                  <a:lnTo>
                    <a:pt x="430" y="64"/>
                  </a:lnTo>
                  <a:lnTo>
                    <a:pt x="422" y="32"/>
                  </a:lnTo>
                  <a:lnTo>
                    <a:pt x="396" y="56"/>
                  </a:lnTo>
                  <a:lnTo>
                    <a:pt x="346" y="40"/>
                  </a:lnTo>
                  <a:lnTo>
                    <a:pt x="346" y="16"/>
                  </a:lnTo>
                  <a:lnTo>
                    <a:pt x="337" y="8"/>
                  </a:lnTo>
                  <a:lnTo>
                    <a:pt x="253" y="0"/>
                  </a:lnTo>
                  <a:lnTo>
                    <a:pt x="270" y="24"/>
                  </a:lnTo>
                  <a:lnTo>
                    <a:pt x="245" y="40"/>
                  </a:lnTo>
                  <a:lnTo>
                    <a:pt x="245" y="64"/>
                  </a:lnTo>
                  <a:lnTo>
                    <a:pt x="278" y="112"/>
                  </a:lnTo>
                  <a:lnTo>
                    <a:pt x="253" y="112"/>
                  </a:lnTo>
                  <a:lnTo>
                    <a:pt x="236" y="112"/>
                  </a:lnTo>
                  <a:lnTo>
                    <a:pt x="228" y="128"/>
                  </a:lnTo>
                  <a:lnTo>
                    <a:pt x="220" y="136"/>
                  </a:lnTo>
                  <a:lnTo>
                    <a:pt x="211" y="136"/>
                  </a:lnTo>
                  <a:lnTo>
                    <a:pt x="186" y="128"/>
                  </a:lnTo>
                  <a:lnTo>
                    <a:pt x="135" y="128"/>
                  </a:lnTo>
                  <a:lnTo>
                    <a:pt x="110" y="144"/>
                  </a:lnTo>
                  <a:lnTo>
                    <a:pt x="110" y="168"/>
                  </a:lnTo>
                  <a:lnTo>
                    <a:pt x="118" y="208"/>
                  </a:lnTo>
                  <a:lnTo>
                    <a:pt x="102" y="248"/>
                  </a:lnTo>
                  <a:lnTo>
                    <a:pt x="76" y="256"/>
                  </a:lnTo>
                  <a:lnTo>
                    <a:pt x="102" y="280"/>
                  </a:lnTo>
                  <a:lnTo>
                    <a:pt x="93" y="312"/>
                  </a:lnTo>
                  <a:lnTo>
                    <a:pt x="68" y="320"/>
                  </a:lnTo>
                  <a:lnTo>
                    <a:pt x="68" y="344"/>
                  </a:lnTo>
                  <a:lnTo>
                    <a:pt x="17" y="352"/>
                  </a:lnTo>
                  <a:lnTo>
                    <a:pt x="17" y="384"/>
                  </a:lnTo>
                  <a:lnTo>
                    <a:pt x="17" y="432"/>
                  </a:lnTo>
                  <a:lnTo>
                    <a:pt x="0" y="448"/>
                  </a:lnTo>
                  <a:lnTo>
                    <a:pt x="0" y="472"/>
                  </a:lnTo>
                  <a:lnTo>
                    <a:pt x="9" y="480"/>
                  </a:lnTo>
                  <a:lnTo>
                    <a:pt x="34" y="504"/>
                  </a:lnTo>
                  <a:lnTo>
                    <a:pt x="34" y="536"/>
                  </a:lnTo>
                  <a:lnTo>
                    <a:pt x="17" y="552"/>
                  </a:lnTo>
                  <a:lnTo>
                    <a:pt x="9" y="552"/>
                  </a:lnTo>
                  <a:lnTo>
                    <a:pt x="9" y="576"/>
                  </a:lnTo>
                  <a:lnTo>
                    <a:pt x="43" y="600"/>
                  </a:lnTo>
                  <a:lnTo>
                    <a:pt x="26" y="632"/>
                  </a:lnTo>
                  <a:lnTo>
                    <a:pt x="51" y="664"/>
                  </a:lnTo>
                  <a:lnTo>
                    <a:pt x="76" y="672"/>
                  </a:lnTo>
                  <a:lnTo>
                    <a:pt x="135" y="688"/>
                  </a:lnTo>
                  <a:lnTo>
                    <a:pt x="186" y="704"/>
                  </a:lnTo>
                  <a:lnTo>
                    <a:pt x="152" y="736"/>
                  </a:lnTo>
                  <a:lnTo>
                    <a:pt x="144" y="776"/>
                  </a:lnTo>
                  <a:lnTo>
                    <a:pt x="127" y="864"/>
                  </a:lnTo>
                  <a:lnTo>
                    <a:pt x="118" y="864"/>
                  </a:lnTo>
                  <a:lnTo>
                    <a:pt x="144" y="872"/>
                  </a:lnTo>
                  <a:lnTo>
                    <a:pt x="194" y="864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51" name="Freeform 42">
              <a:extLst>
                <a:ext uri="{FF2B5EF4-FFF2-40B4-BE49-F238E27FC236}">
                  <a16:creationId xmlns:a16="http://schemas.microsoft.com/office/drawing/2014/main" id="{1900E38D-0308-480E-BFE4-22DF3DEB6B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4183" y="3240170"/>
              <a:ext cx="190346" cy="277536"/>
            </a:xfrm>
            <a:custGeom>
              <a:avLst/>
              <a:gdLst>
                <a:gd name="T0" fmla="*/ 143 w 211"/>
                <a:gd name="T1" fmla="*/ 344 h 344"/>
                <a:gd name="T2" fmla="*/ 118 w 211"/>
                <a:gd name="T3" fmla="*/ 312 h 344"/>
                <a:gd name="T4" fmla="*/ 143 w 211"/>
                <a:gd name="T5" fmla="*/ 312 h 344"/>
                <a:gd name="T6" fmla="*/ 127 w 211"/>
                <a:gd name="T7" fmla="*/ 280 h 344"/>
                <a:gd name="T8" fmla="*/ 127 w 211"/>
                <a:gd name="T9" fmla="*/ 248 h 344"/>
                <a:gd name="T10" fmla="*/ 169 w 211"/>
                <a:gd name="T11" fmla="*/ 184 h 344"/>
                <a:gd name="T12" fmla="*/ 186 w 211"/>
                <a:gd name="T13" fmla="*/ 192 h 344"/>
                <a:gd name="T14" fmla="*/ 211 w 211"/>
                <a:gd name="T15" fmla="*/ 136 h 344"/>
                <a:gd name="T16" fmla="*/ 177 w 211"/>
                <a:gd name="T17" fmla="*/ 112 h 344"/>
                <a:gd name="T18" fmla="*/ 169 w 211"/>
                <a:gd name="T19" fmla="*/ 72 h 344"/>
                <a:gd name="T20" fmla="*/ 177 w 211"/>
                <a:gd name="T21" fmla="*/ 24 h 344"/>
                <a:gd name="T22" fmla="*/ 177 w 211"/>
                <a:gd name="T23" fmla="*/ 8 h 344"/>
                <a:gd name="T24" fmla="*/ 160 w 211"/>
                <a:gd name="T25" fmla="*/ 0 h 344"/>
                <a:gd name="T26" fmla="*/ 135 w 211"/>
                <a:gd name="T27" fmla="*/ 8 h 344"/>
                <a:gd name="T28" fmla="*/ 127 w 211"/>
                <a:gd name="T29" fmla="*/ 24 h 344"/>
                <a:gd name="T30" fmla="*/ 101 w 211"/>
                <a:gd name="T31" fmla="*/ 40 h 344"/>
                <a:gd name="T32" fmla="*/ 76 w 211"/>
                <a:gd name="T33" fmla="*/ 48 h 344"/>
                <a:gd name="T34" fmla="*/ 51 w 211"/>
                <a:gd name="T35" fmla="*/ 56 h 344"/>
                <a:gd name="T36" fmla="*/ 34 w 211"/>
                <a:gd name="T37" fmla="*/ 72 h 344"/>
                <a:gd name="T38" fmla="*/ 26 w 211"/>
                <a:gd name="T39" fmla="*/ 96 h 344"/>
                <a:gd name="T40" fmla="*/ 42 w 211"/>
                <a:gd name="T41" fmla="*/ 112 h 344"/>
                <a:gd name="T42" fmla="*/ 17 w 211"/>
                <a:gd name="T43" fmla="*/ 120 h 344"/>
                <a:gd name="T44" fmla="*/ 9 w 211"/>
                <a:gd name="T45" fmla="*/ 144 h 344"/>
                <a:gd name="T46" fmla="*/ 9 w 211"/>
                <a:gd name="T47" fmla="*/ 168 h 344"/>
                <a:gd name="T48" fmla="*/ 26 w 211"/>
                <a:gd name="T49" fmla="*/ 192 h 344"/>
                <a:gd name="T50" fmla="*/ 0 w 211"/>
                <a:gd name="T51" fmla="*/ 208 h 344"/>
                <a:gd name="T52" fmla="*/ 0 w 211"/>
                <a:gd name="T53" fmla="*/ 224 h 344"/>
                <a:gd name="T54" fmla="*/ 26 w 211"/>
                <a:gd name="T55" fmla="*/ 272 h 344"/>
                <a:gd name="T56" fmla="*/ 42 w 211"/>
                <a:gd name="T57" fmla="*/ 256 h 344"/>
                <a:gd name="T58" fmla="*/ 51 w 211"/>
                <a:gd name="T59" fmla="*/ 304 h 344"/>
                <a:gd name="T60" fmla="*/ 59 w 211"/>
                <a:gd name="T61" fmla="*/ 328 h 344"/>
                <a:gd name="T62" fmla="*/ 84 w 211"/>
                <a:gd name="T63" fmla="*/ 336 h 344"/>
                <a:gd name="T64" fmla="*/ 143 w 211"/>
                <a:gd name="T65" fmla="*/ 344 h 3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1" h="344">
                  <a:moveTo>
                    <a:pt x="143" y="344"/>
                  </a:moveTo>
                  <a:lnTo>
                    <a:pt x="118" y="312"/>
                  </a:lnTo>
                  <a:lnTo>
                    <a:pt x="143" y="312"/>
                  </a:lnTo>
                  <a:lnTo>
                    <a:pt x="127" y="280"/>
                  </a:lnTo>
                  <a:lnTo>
                    <a:pt x="127" y="248"/>
                  </a:lnTo>
                  <a:lnTo>
                    <a:pt x="169" y="184"/>
                  </a:lnTo>
                  <a:lnTo>
                    <a:pt x="186" y="192"/>
                  </a:lnTo>
                  <a:lnTo>
                    <a:pt x="211" y="136"/>
                  </a:lnTo>
                  <a:lnTo>
                    <a:pt x="177" y="112"/>
                  </a:lnTo>
                  <a:lnTo>
                    <a:pt x="169" y="72"/>
                  </a:lnTo>
                  <a:lnTo>
                    <a:pt x="177" y="24"/>
                  </a:lnTo>
                  <a:lnTo>
                    <a:pt x="177" y="8"/>
                  </a:lnTo>
                  <a:lnTo>
                    <a:pt x="160" y="0"/>
                  </a:lnTo>
                  <a:lnTo>
                    <a:pt x="135" y="8"/>
                  </a:lnTo>
                  <a:lnTo>
                    <a:pt x="127" y="24"/>
                  </a:lnTo>
                  <a:lnTo>
                    <a:pt x="101" y="40"/>
                  </a:lnTo>
                  <a:lnTo>
                    <a:pt x="76" y="48"/>
                  </a:lnTo>
                  <a:lnTo>
                    <a:pt x="51" y="56"/>
                  </a:lnTo>
                  <a:lnTo>
                    <a:pt x="34" y="72"/>
                  </a:lnTo>
                  <a:lnTo>
                    <a:pt x="26" y="96"/>
                  </a:lnTo>
                  <a:lnTo>
                    <a:pt x="42" y="112"/>
                  </a:lnTo>
                  <a:lnTo>
                    <a:pt x="17" y="120"/>
                  </a:lnTo>
                  <a:lnTo>
                    <a:pt x="9" y="144"/>
                  </a:lnTo>
                  <a:lnTo>
                    <a:pt x="9" y="168"/>
                  </a:lnTo>
                  <a:lnTo>
                    <a:pt x="26" y="192"/>
                  </a:lnTo>
                  <a:lnTo>
                    <a:pt x="0" y="208"/>
                  </a:lnTo>
                  <a:lnTo>
                    <a:pt x="0" y="224"/>
                  </a:lnTo>
                  <a:lnTo>
                    <a:pt x="26" y="272"/>
                  </a:lnTo>
                  <a:lnTo>
                    <a:pt x="42" y="256"/>
                  </a:lnTo>
                  <a:lnTo>
                    <a:pt x="51" y="304"/>
                  </a:lnTo>
                  <a:lnTo>
                    <a:pt x="59" y="328"/>
                  </a:lnTo>
                  <a:lnTo>
                    <a:pt x="84" y="336"/>
                  </a:lnTo>
                  <a:lnTo>
                    <a:pt x="143" y="34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52" name="Freeform 43">
              <a:extLst>
                <a:ext uri="{FF2B5EF4-FFF2-40B4-BE49-F238E27FC236}">
                  <a16:creationId xmlns:a16="http://schemas.microsoft.com/office/drawing/2014/main" id="{90F4AF95-827E-49B5-9A42-DCDE5D3D1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8178" y="3511605"/>
              <a:ext cx="677945" cy="719763"/>
            </a:xfrm>
            <a:custGeom>
              <a:avLst/>
              <a:gdLst>
                <a:gd name="T0" fmla="*/ 228 w 750"/>
                <a:gd name="T1" fmla="*/ 848 h 888"/>
                <a:gd name="T2" fmla="*/ 354 w 750"/>
                <a:gd name="T3" fmla="*/ 888 h 888"/>
                <a:gd name="T4" fmla="*/ 447 w 750"/>
                <a:gd name="T5" fmla="*/ 880 h 888"/>
                <a:gd name="T6" fmla="*/ 557 w 750"/>
                <a:gd name="T7" fmla="*/ 848 h 888"/>
                <a:gd name="T8" fmla="*/ 616 w 750"/>
                <a:gd name="T9" fmla="*/ 832 h 888"/>
                <a:gd name="T10" fmla="*/ 632 w 750"/>
                <a:gd name="T11" fmla="*/ 776 h 888"/>
                <a:gd name="T12" fmla="*/ 675 w 750"/>
                <a:gd name="T13" fmla="*/ 744 h 888"/>
                <a:gd name="T14" fmla="*/ 607 w 750"/>
                <a:gd name="T15" fmla="*/ 656 h 888"/>
                <a:gd name="T16" fmla="*/ 557 w 750"/>
                <a:gd name="T17" fmla="*/ 584 h 888"/>
                <a:gd name="T18" fmla="*/ 557 w 750"/>
                <a:gd name="T19" fmla="*/ 520 h 888"/>
                <a:gd name="T20" fmla="*/ 641 w 750"/>
                <a:gd name="T21" fmla="*/ 488 h 888"/>
                <a:gd name="T22" fmla="*/ 691 w 750"/>
                <a:gd name="T23" fmla="*/ 440 h 888"/>
                <a:gd name="T24" fmla="*/ 750 w 750"/>
                <a:gd name="T25" fmla="*/ 456 h 888"/>
                <a:gd name="T26" fmla="*/ 725 w 750"/>
                <a:gd name="T27" fmla="*/ 360 h 888"/>
                <a:gd name="T28" fmla="*/ 717 w 750"/>
                <a:gd name="T29" fmla="*/ 280 h 888"/>
                <a:gd name="T30" fmla="*/ 666 w 750"/>
                <a:gd name="T31" fmla="*/ 216 h 888"/>
                <a:gd name="T32" fmla="*/ 683 w 750"/>
                <a:gd name="T33" fmla="*/ 136 h 888"/>
                <a:gd name="T34" fmla="*/ 641 w 750"/>
                <a:gd name="T35" fmla="*/ 80 h 888"/>
                <a:gd name="T36" fmla="*/ 616 w 750"/>
                <a:gd name="T37" fmla="*/ 32 h 888"/>
                <a:gd name="T38" fmla="*/ 582 w 750"/>
                <a:gd name="T39" fmla="*/ 32 h 888"/>
                <a:gd name="T40" fmla="*/ 557 w 750"/>
                <a:gd name="T41" fmla="*/ 40 h 888"/>
                <a:gd name="T42" fmla="*/ 540 w 750"/>
                <a:gd name="T43" fmla="*/ 40 h 888"/>
                <a:gd name="T44" fmla="*/ 481 w 750"/>
                <a:gd name="T45" fmla="*/ 72 h 888"/>
                <a:gd name="T46" fmla="*/ 439 w 750"/>
                <a:gd name="T47" fmla="*/ 96 h 888"/>
                <a:gd name="T48" fmla="*/ 430 w 750"/>
                <a:gd name="T49" fmla="*/ 64 h 888"/>
                <a:gd name="T50" fmla="*/ 396 w 750"/>
                <a:gd name="T51" fmla="*/ 56 h 888"/>
                <a:gd name="T52" fmla="*/ 346 w 750"/>
                <a:gd name="T53" fmla="*/ 16 h 888"/>
                <a:gd name="T54" fmla="*/ 253 w 750"/>
                <a:gd name="T55" fmla="*/ 0 h 888"/>
                <a:gd name="T56" fmla="*/ 245 w 750"/>
                <a:gd name="T57" fmla="*/ 40 h 888"/>
                <a:gd name="T58" fmla="*/ 278 w 750"/>
                <a:gd name="T59" fmla="*/ 112 h 888"/>
                <a:gd name="T60" fmla="*/ 236 w 750"/>
                <a:gd name="T61" fmla="*/ 112 h 888"/>
                <a:gd name="T62" fmla="*/ 220 w 750"/>
                <a:gd name="T63" fmla="*/ 136 h 888"/>
                <a:gd name="T64" fmla="*/ 186 w 750"/>
                <a:gd name="T65" fmla="*/ 128 h 888"/>
                <a:gd name="T66" fmla="*/ 110 w 750"/>
                <a:gd name="T67" fmla="*/ 144 h 888"/>
                <a:gd name="T68" fmla="*/ 118 w 750"/>
                <a:gd name="T69" fmla="*/ 208 h 888"/>
                <a:gd name="T70" fmla="*/ 76 w 750"/>
                <a:gd name="T71" fmla="*/ 256 h 888"/>
                <a:gd name="T72" fmla="*/ 93 w 750"/>
                <a:gd name="T73" fmla="*/ 312 h 888"/>
                <a:gd name="T74" fmla="*/ 68 w 750"/>
                <a:gd name="T75" fmla="*/ 344 h 888"/>
                <a:gd name="T76" fmla="*/ 17 w 750"/>
                <a:gd name="T77" fmla="*/ 384 h 888"/>
                <a:gd name="T78" fmla="*/ 0 w 750"/>
                <a:gd name="T79" fmla="*/ 448 h 888"/>
                <a:gd name="T80" fmla="*/ 9 w 750"/>
                <a:gd name="T81" fmla="*/ 480 h 888"/>
                <a:gd name="T82" fmla="*/ 34 w 750"/>
                <a:gd name="T83" fmla="*/ 536 h 888"/>
                <a:gd name="T84" fmla="*/ 9 w 750"/>
                <a:gd name="T85" fmla="*/ 552 h 888"/>
                <a:gd name="T86" fmla="*/ 43 w 750"/>
                <a:gd name="T87" fmla="*/ 600 h 888"/>
                <a:gd name="T88" fmla="*/ 26 w 750"/>
                <a:gd name="T89" fmla="*/ 632 h 888"/>
                <a:gd name="T90" fmla="*/ 76 w 750"/>
                <a:gd name="T91" fmla="*/ 672 h 888"/>
                <a:gd name="T92" fmla="*/ 186 w 750"/>
                <a:gd name="T93" fmla="*/ 704 h 888"/>
                <a:gd name="T94" fmla="*/ 144 w 750"/>
                <a:gd name="T95" fmla="*/ 776 h 888"/>
                <a:gd name="T96" fmla="*/ 118 w 750"/>
                <a:gd name="T97" fmla="*/ 864 h 888"/>
                <a:gd name="T98" fmla="*/ 194 w 750"/>
                <a:gd name="T99" fmla="*/ 864 h 88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50" h="888">
                  <a:moveTo>
                    <a:pt x="194" y="864"/>
                  </a:moveTo>
                  <a:lnTo>
                    <a:pt x="228" y="848"/>
                  </a:lnTo>
                  <a:lnTo>
                    <a:pt x="312" y="872"/>
                  </a:lnTo>
                  <a:lnTo>
                    <a:pt x="354" y="888"/>
                  </a:lnTo>
                  <a:lnTo>
                    <a:pt x="388" y="872"/>
                  </a:lnTo>
                  <a:lnTo>
                    <a:pt x="447" y="880"/>
                  </a:lnTo>
                  <a:lnTo>
                    <a:pt x="489" y="872"/>
                  </a:lnTo>
                  <a:lnTo>
                    <a:pt x="557" y="848"/>
                  </a:lnTo>
                  <a:lnTo>
                    <a:pt x="616" y="864"/>
                  </a:lnTo>
                  <a:lnTo>
                    <a:pt x="616" y="832"/>
                  </a:lnTo>
                  <a:lnTo>
                    <a:pt x="599" y="800"/>
                  </a:lnTo>
                  <a:lnTo>
                    <a:pt x="632" y="776"/>
                  </a:lnTo>
                  <a:lnTo>
                    <a:pt x="641" y="744"/>
                  </a:lnTo>
                  <a:lnTo>
                    <a:pt x="675" y="744"/>
                  </a:lnTo>
                  <a:lnTo>
                    <a:pt x="683" y="712"/>
                  </a:lnTo>
                  <a:lnTo>
                    <a:pt x="607" y="656"/>
                  </a:lnTo>
                  <a:lnTo>
                    <a:pt x="548" y="608"/>
                  </a:lnTo>
                  <a:lnTo>
                    <a:pt x="557" y="584"/>
                  </a:lnTo>
                  <a:lnTo>
                    <a:pt x="523" y="544"/>
                  </a:lnTo>
                  <a:lnTo>
                    <a:pt x="557" y="520"/>
                  </a:lnTo>
                  <a:lnTo>
                    <a:pt x="599" y="512"/>
                  </a:lnTo>
                  <a:lnTo>
                    <a:pt x="641" y="488"/>
                  </a:lnTo>
                  <a:lnTo>
                    <a:pt x="683" y="472"/>
                  </a:lnTo>
                  <a:lnTo>
                    <a:pt x="691" y="440"/>
                  </a:lnTo>
                  <a:lnTo>
                    <a:pt x="725" y="440"/>
                  </a:lnTo>
                  <a:lnTo>
                    <a:pt x="750" y="456"/>
                  </a:lnTo>
                  <a:lnTo>
                    <a:pt x="750" y="392"/>
                  </a:lnTo>
                  <a:lnTo>
                    <a:pt x="725" y="360"/>
                  </a:lnTo>
                  <a:lnTo>
                    <a:pt x="742" y="320"/>
                  </a:lnTo>
                  <a:lnTo>
                    <a:pt x="717" y="280"/>
                  </a:lnTo>
                  <a:lnTo>
                    <a:pt x="717" y="248"/>
                  </a:lnTo>
                  <a:lnTo>
                    <a:pt x="666" y="216"/>
                  </a:lnTo>
                  <a:lnTo>
                    <a:pt x="691" y="168"/>
                  </a:lnTo>
                  <a:lnTo>
                    <a:pt x="683" y="136"/>
                  </a:lnTo>
                  <a:lnTo>
                    <a:pt x="675" y="88"/>
                  </a:lnTo>
                  <a:lnTo>
                    <a:pt x="641" y="80"/>
                  </a:lnTo>
                  <a:lnTo>
                    <a:pt x="607" y="64"/>
                  </a:lnTo>
                  <a:lnTo>
                    <a:pt x="616" y="32"/>
                  </a:lnTo>
                  <a:lnTo>
                    <a:pt x="590" y="16"/>
                  </a:lnTo>
                  <a:lnTo>
                    <a:pt x="582" y="32"/>
                  </a:lnTo>
                  <a:lnTo>
                    <a:pt x="573" y="48"/>
                  </a:lnTo>
                  <a:lnTo>
                    <a:pt x="557" y="40"/>
                  </a:lnTo>
                  <a:lnTo>
                    <a:pt x="548" y="40"/>
                  </a:lnTo>
                  <a:lnTo>
                    <a:pt x="540" y="40"/>
                  </a:lnTo>
                  <a:lnTo>
                    <a:pt x="514" y="64"/>
                  </a:lnTo>
                  <a:lnTo>
                    <a:pt x="481" y="72"/>
                  </a:lnTo>
                  <a:lnTo>
                    <a:pt x="464" y="96"/>
                  </a:lnTo>
                  <a:lnTo>
                    <a:pt x="439" y="96"/>
                  </a:lnTo>
                  <a:lnTo>
                    <a:pt x="413" y="88"/>
                  </a:lnTo>
                  <a:lnTo>
                    <a:pt x="430" y="64"/>
                  </a:lnTo>
                  <a:lnTo>
                    <a:pt x="422" y="32"/>
                  </a:lnTo>
                  <a:lnTo>
                    <a:pt x="396" y="56"/>
                  </a:lnTo>
                  <a:lnTo>
                    <a:pt x="346" y="40"/>
                  </a:lnTo>
                  <a:lnTo>
                    <a:pt x="346" y="16"/>
                  </a:lnTo>
                  <a:lnTo>
                    <a:pt x="337" y="8"/>
                  </a:lnTo>
                  <a:lnTo>
                    <a:pt x="253" y="0"/>
                  </a:lnTo>
                  <a:lnTo>
                    <a:pt x="270" y="24"/>
                  </a:lnTo>
                  <a:lnTo>
                    <a:pt x="245" y="40"/>
                  </a:lnTo>
                  <a:lnTo>
                    <a:pt x="245" y="64"/>
                  </a:lnTo>
                  <a:lnTo>
                    <a:pt x="278" y="112"/>
                  </a:lnTo>
                  <a:lnTo>
                    <a:pt x="253" y="112"/>
                  </a:lnTo>
                  <a:lnTo>
                    <a:pt x="236" y="112"/>
                  </a:lnTo>
                  <a:lnTo>
                    <a:pt x="228" y="128"/>
                  </a:lnTo>
                  <a:lnTo>
                    <a:pt x="220" y="136"/>
                  </a:lnTo>
                  <a:lnTo>
                    <a:pt x="211" y="136"/>
                  </a:lnTo>
                  <a:lnTo>
                    <a:pt x="186" y="128"/>
                  </a:lnTo>
                  <a:lnTo>
                    <a:pt x="135" y="128"/>
                  </a:lnTo>
                  <a:lnTo>
                    <a:pt x="110" y="144"/>
                  </a:lnTo>
                  <a:lnTo>
                    <a:pt x="110" y="168"/>
                  </a:lnTo>
                  <a:lnTo>
                    <a:pt x="118" y="208"/>
                  </a:lnTo>
                  <a:lnTo>
                    <a:pt x="102" y="248"/>
                  </a:lnTo>
                  <a:lnTo>
                    <a:pt x="76" y="256"/>
                  </a:lnTo>
                  <a:lnTo>
                    <a:pt x="102" y="280"/>
                  </a:lnTo>
                  <a:lnTo>
                    <a:pt x="93" y="312"/>
                  </a:lnTo>
                  <a:lnTo>
                    <a:pt x="68" y="320"/>
                  </a:lnTo>
                  <a:lnTo>
                    <a:pt x="68" y="344"/>
                  </a:lnTo>
                  <a:lnTo>
                    <a:pt x="17" y="352"/>
                  </a:lnTo>
                  <a:lnTo>
                    <a:pt x="17" y="384"/>
                  </a:lnTo>
                  <a:lnTo>
                    <a:pt x="17" y="432"/>
                  </a:lnTo>
                  <a:lnTo>
                    <a:pt x="0" y="448"/>
                  </a:lnTo>
                  <a:lnTo>
                    <a:pt x="0" y="472"/>
                  </a:lnTo>
                  <a:lnTo>
                    <a:pt x="9" y="480"/>
                  </a:lnTo>
                  <a:lnTo>
                    <a:pt x="34" y="504"/>
                  </a:lnTo>
                  <a:lnTo>
                    <a:pt x="34" y="536"/>
                  </a:lnTo>
                  <a:lnTo>
                    <a:pt x="17" y="552"/>
                  </a:lnTo>
                  <a:lnTo>
                    <a:pt x="9" y="552"/>
                  </a:lnTo>
                  <a:lnTo>
                    <a:pt x="9" y="576"/>
                  </a:lnTo>
                  <a:lnTo>
                    <a:pt x="43" y="600"/>
                  </a:lnTo>
                  <a:lnTo>
                    <a:pt x="26" y="632"/>
                  </a:lnTo>
                  <a:lnTo>
                    <a:pt x="51" y="664"/>
                  </a:lnTo>
                  <a:lnTo>
                    <a:pt x="76" y="672"/>
                  </a:lnTo>
                  <a:lnTo>
                    <a:pt x="135" y="688"/>
                  </a:lnTo>
                  <a:lnTo>
                    <a:pt x="186" y="704"/>
                  </a:lnTo>
                  <a:lnTo>
                    <a:pt x="152" y="736"/>
                  </a:lnTo>
                  <a:lnTo>
                    <a:pt x="144" y="776"/>
                  </a:lnTo>
                  <a:lnTo>
                    <a:pt x="127" y="864"/>
                  </a:lnTo>
                  <a:lnTo>
                    <a:pt x="118" y="864"/>
                  </a:lnTo>
                  <a:lnTo>
                    <a:pt x="144" y="872"/>
                  </a:lnTo>
                  <a:lnTo>
                    <a:pt x="194" y="86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53" name="Freeform 44">
              <a:extLst>
                <a:ext uri="{FF2B5EF4-FFF2-40B4-BE49-F238E27FC236}">
                  <a16:creationId xmlns:a16="http://schemas.microsoft.com/office/drawing/2014/main" id="{EEC4B769-3142-4E45-A672-B196AD248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6014" y="4197820"/>
              <a:ext cx="379389" cy="189090"/>
            </a:xfrm>
            <a:custGeom>
              <a:avLst/>
              <a:gdLst>
                <a:gd name="T0" fmla="*/ 371 w 421"/>
                <a:gd name="T1" fmla="*/ 104 h 232"/>
                <a:gd name="T2" fmla="*/ 354 w 421"/>
                <a:gd name="T3" fmla="*/ 88 h 232"/>
                <a:gd name="T4" fmla="*/ 329 w 421"/>
                <a:gd name="T5" fmla="*/ 72 h 232"/>
                <a:gd name="T6" fmla="*/ 337 w 421"/>
                <a:gd name="T7" fmla="*/ 32 h 232"/>
                <a:gd name="T8" fmla="*/ 337 w 421"/>
                <a:gd name="T9" fmla="*/ 24 h 232"/>
                <a:gd name="T10" fmla="*/ 253 w 421"/>
                <a:gd name="T11" fmla="*/ 0 h 232"/>
                <a:gd name="T12" fmla="*/ 219 w 421"/>
                <a:gd name="T13" fmla="*/ 16 h 232"/>
                <a:gd name="T14" fmla="*/ 169 w 421"/>
                <a:gd name="T15" fmla="*/ 24 h 232"/>
                <a:gd name="T16" fmla="*/ 143 w 421"/>
                <a:gd name="T17" fmla="*/ 16 h 232"/>
                <a:gd name="T18" fmla="*/ 118 w 421"/>
                <a:gd name="T19" fmla="*/ 32 h 232"/>
                <a:gd name="T20" fmla="*/ 84 w 421"/>
                <a:gd name="T21" fmla="*/ 40 h 232"/>
                <a:gd name="T22" fmla="*/ 76 w 421"/>
                <a:gd name="T23" fmla="*/ 72 h 232"/>
                <a:gd name="T24" fmla="*/ 51 w 421"/>
                <a:gd name="T25" fmla="*/ 88 h 232"/>
                <a:gd name="T26" fmla="*/ 42 w 421"/>
                <a:gd name="T27" fmla="*/ 112 h 232"/>
                <a:gd name="T28" fmla="*/ 9 w 421"/>
                <a:gd name="T29" fmla="*/ 152 h 232"/>
                <a:gd name="T30" fmla="*/ 0 w 421"/>
                <a:gd name="T31" fmla="*/ 184 h 232"/>
                <a:gd name="T32" fmla="*/ 34 w 421"/>
                <a:gd name="T33" fmla="*/ 168 h 232"/>
                <a:gd name="T34" fmla="*/ 76 w 421"/>
                <a:gd name="T35" fmla="*/ 184 h 232"/>
                <a:gd name="T36" fmla="*/ 84 w 421"/>
                <a:gd name="T37" fmla="*/ 200 h 232"/>
                <a:gd name="T38" fmla="*/ 101 w 421"/>
                <a:gd name="T39" fmla="*/ 224 h 232"/>
                <a:gd name="T40" fmla="*/ 177 w 421"/>
                <a:gd name="T41" fmla="*/ 216 h 232"/>
                <a:gd name="T42" fmla="*/ 219 w 421"/>
                <a:gd name="T43" fmla="*/ 152 h 232"/>
                <a:gd name="T44" fmla="*/ 287 w 421"/>
                <a:gd name="T45" fmla="*/ 232 h 232"/>
                <a:gd name="T46" fmla="*/ 312 w 421"/>
                <a:gd name="T47" fmla="*/ 152 h 232"/>
                <a:gd name="T48" fmla="*/ 354 w 421"/>
                <a:gd name="T49" fmla="*/ 160 h 232"/>
                <a:gd name="T50" fmla="*/ 379 w 421"/>
                <a:gd name="T51" fmla="*/ 144 h 232"/>
                <a:gd name="T52" fmla="*/ 413 w 421"/>
                <a:gd name="T53" fmla="*/ 144 h 232"/>
                <a:gd name="T54" fmla="*/ 421 w 421"/>
                <a:gd name="T55" fmla="*/ 136 h 232"/>
                <a:gd name="T56" fmla="*/ 413 w 421"/>
                <a:gd name="T57" fmla="*/ 96 h 232"/>
                <a:gd name="T58" fmla="*/ 371 w 421"/>
                <a:gd name="T59" fmla="*/ 104 h 2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21" h="232">
                  <a:moveTo>
                    <a:pt x="371" y="104"/>
                  </a:moveTo>
                  <a:lnTo>
                    <a:pt x="354" y="88"/>
                  </a:lnTo>
                  <a:lnTo>
                    <a:pt x="329" y="72"/>
                  </a:lnTo>
                  <a:lnTo>
                    <a:pt x="337" y="32"/>
                  </a:lnTo>
                  <a:lnTo>
                    <a:pt x="337" y="24"/>
                  </a:lnTo>
                  <a:lnTo>
                    <a:pt x="253" y="0"/>
                  </a:lnTo>
                  <a:lnTo>
                    <a:pt x="219" y="16"/>
                  </a:lnTo>
                  <a:lnTo>
                    <a:pt x="169" y="24"/>
                  </a:lnTo>
                  <a:lnTo>
                    <a:pt x="143" y="16"/>
                  </a:lnTo>
                  <a:lnTo>
                    <a:pt x="118" y="32"/>
                  </a:lnTo>
                  <a:lnTo>
                    <a:pt x="84" y="40"/>
                  </a:lnTo>
                  <a:lnTo>
                    <a:pt x="76" y="72"/>
                  </a:lnTo>
                  <a:lnTo>
                    <a:pt x="51" y="88"/>
                  </a:lnTo>
                  <a:lnTo>
                    <a:pt x="42" y="112"/>
                  </a:lnTo>
                  <a:lnTo>
                    <a:pt x="9" y="152"/>
                  </a:lnTo>
                  <a:lnTo>
                    <a:pt x="0" y="184"/>
                  </a:lnTo>
                  <a:lnTo>
                    <a:pt x="34" y="168"/>
                  </a:lnTo>
                  <a:lnTo>
                    <a:pt x="76" y="184"/>
                  </a:lnTo>
                  <a:lnTo>
                    <a:pt x="84" y="200"/>
                  </a:lnTo>
                  <a:lnTo>
                    <a:pt x="101" y="224"/>
                  </a:lnTo>
                  <a:lnTo>
                    <a:pt x="177" y="216"/>
                  </a:lnTo>
                  <a:lnTo>
                    <a:pt x="219" y="152"/>
                  </a:lnTo>
                  <a:lnTo>
                    <a:pt x="287" y="232"/>
                  </a:lnTo>
                  <a:lnTo>
                    <a:pt x="312" y="152"/>
                  </a:lnTo>
                  <a:lnTo>
                    <a:pt x="354" y="160"/>
                  </a:lnTo>
                  <a:lnTo>
                    <a:pt x="379" y="144"/>
                  </a:lnTo>
                  <a:lnTo>
                    <a:pt x="413" y="144"/>
                  </a:lnTo>
                  <a:lnTo>
                    <a:pt x="421" y="136"/>
                  </a:lnTo>
                  <a:lnTo>
                    <a:pt x="413" y="96"/>
                  </a:lnTo>
                  <a:lnTo>
                    <a:pt x="371" y="104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54" name="Freeform 45">
              <a:extLst>
                <a:ext uri="{FF2B5EF4-FFF2-40B4-BE49-F238E27FC236}">
                  <a16:creationId xmlns:a16="http://schemas.microsoft.com/office/drawing/2014/main" id="{E09BBB15-441E-4C9D-BAD4-888FF6B9A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3267" y="4062102"/>
              <a:ext cx="616670" cy="253137"/>
            </a:xfrm>
            <a:custGeom>
              <a:avLst/>
              <a:gdLst>
                <a:gd name="T0" fmla="*/ 472 w 682"/>
                <a:gd name="T1" fmla="*/ 304 h 312"/>
                <a:gd name="T2" fmla="*/ 505 w 682"/>
                <a:gd name="T3" fmla="*/ 280 h 312"/>
                <a:gd name="T4" fmla="*/ 556 w 682"/>
                <a:gd name="T5" fmla="*/ 280 h 312"/>
                <a:gd name="T6" fmla="*/ 598 w 682"/>
                <a:gd name="T7" fmla="*/ 272 h 312"/>
                <a:gd name="T8" fmla="*/ 598 w 682"/>
                <a:gd name="T9" fmla="*/ 248 h 312"/>
                <a:gd name="T10" fmla="*/ 623 w 682"/>
                <a:gd name="T11" fmla="*/ 224 h 312"/>
                <a:gd name="T12" fmla="*/ 632 w 682"/>
                <a:gd name="T13" fmla="*/ 184 h 312"/>
                <a:gd name="T14" fmla="*/ 632 w 682"/>
                <a:gd name="T15" fmla="*/ 144 h 312"/>
                <a:gd name="T16" fmla="*/ 674 w 682"/>
                <a:gd name="T17" fmla="*/ 128 h 312"/>
                <a:gd name="T18" fmla="*/ 682 w 682"/>
                <a:gd name="T19" fmla="*/ 96 h 312"/>
                <a:gd name="T20" fmla="*/ 649 w 682"/>
                <a:gd name="T21" fmla="*/ 72 h 312"/>
                <a:gd name="T22" fmla="*/ 649 w 682"/>
                <a:gd name="T23" fmla="*/ 24 h 312"/>
                <a:gd name="T24" fmla="*/ 564 w 682"/>
                <a:gd name="T25" fmla="*/ 24 h 312"/>
                <a:gd name="T26" fmla="*/ 488 w 682"/>
                <a:gd name="T27" fmla="*/ 0 h 312"/>
                <a:gd name="T28" fmla="*/ 463 w 682"/>
                <a:gd name="T29" fmla="*/ 48 h 312"/>
                <a:gd name="T30" fmla="*/ 413 w 682"/>
                <a:gd name="T31" fmla="*/ 64 h 312"/>
                <a:gd name="T32" fmla="*/ 371 w 682"/>
                <a:gd name="T33" fmla="*/ 40 h 312"/>
                <a:gd name="T34" fmla="*/ 371 w 682"/>
                <a:gd name="T35" fmla="*/ 64 h 312"/>
                <a:gd name="T36" fmla="*/ 337 w 682"/>
                <a:gd name="T37" fmla="*/ 64 h 312"/>
                <a:gd name="T38" fmla="*/ 328 w 682"/>
                <a:gd name="T39" fmla="*/ 96 h 312"/>
                <a:gd name="T40" fmla="*/ 295 w 682"/>
                <a:gd name="T41" fmla="*/ 120 h 312"/>
                <a:gd name="T42" fmla="*/ 312 w 682"/>
                <a:gd name="T43" fmla="*/ 152 h 312"/>
                <a:gd name="T44" fmla="*/ 312 w 682"/>
                <a:gd name="T45" fmla="*/ 184 h 312"/>
                <a:gd name="T46" fmla="*/ 253 w 682"/>
                <a:gd name="T47" fmla="*/ 168 h 312"/>
                <a:gd name="T48" fmla="*/ 185 w 682"/>
                <a:gd name="T49" fmla="*/ 192 h 312"/>
                <a:gd name="T50" fmla="*/ 143 w 682"/>
                <a:gd name="T51" fmla="*/ 200 h 312"/>
                <a:gd name="T52" fmla="*/ 84 w 682"/>
                <a:gd name="T53" fmla="*/ 192 h 312"/>
                <a:gd name="T54" fmla="*/ 50 w 682"/>
                <a:gd name="T55" fmla="*/ 208 h 312"/>
                <a:gd name="T56" fmla="*/ 8 w 682"/>
                <a:gd name="T57" fmla="*/ 200 h 312"/>
                <a:gd name="T58" fmla="*/ 0 w 682"/>
                <a:gd name="T59" fmla="*/ 240 h 312"/>
                <a:gd name="T60" fmla="*/ 25 w 682"/>
                <a:gd name="T61" fmla="*/ 256 h 312"/>
                <a:gd name="T62" fmla="*/ 42 w 682"/>
                <a:gd name="T63" fmla="*/ 272 h 312"/>
                <a:gd name="T64" fmla="*/ 84 w 682"/>
                <a:gd name="T65" fmla="*/ 264 h 312"/>
                <a:gd name="T66" fmla="*/ 92 w 682"/>
                <a:gd name="T67" fmla="*/ 304 h 312"/>
                <a:gd name="T68" fmla="*/ 101 w 682"/>
                <a:gd name="T69" fmla="*/ 280 h 312"/>
                <a:gd name="T70" fmla="*/ 135 w 682"/>
                <a:gd name="T71" fmla="*/ 288 h 312"/>
                <a:gd name="T72" fmla="*/ 168 w 682"/>
                <a:gd name="T73" fmla="*/ 256 h 312"/>
                <a:gd name="T74" fmla="*/ 244 w 682"/>
                <a:gd name="T75" fmla="*/ 248 h 312"/>
                <a:gd name="T76" fmla="*/ 261 w 682"/>
                <a:gd name="T77" fmla="*/ 272 h 312"/>
                <a:gd name="T78" fmla="*/ 379 w 682"/>
                <a:gd name="T79" fmla="*/ 304 h 312"/>
                <a:gd name="T80" fmla="*/ 379 w 682"/>
                <a:gd name="T81" fmla="*/ 312 h 312"/>
                <a:gd name="T82" fmla="*/ 413 w 682"/>
                <a:gd name="T83" fmla="*/ 304 h 312"/>
                <a:gd name="T84" fmla="*/ 472 w 682"/>
                <a:gd name="T85" fmla="*/ 304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82" h="312">
                  <a:moveTo>
                    <a:pt x="472" y="304"/>
                  </a:moveTo>
                  <a:lnTo>
                    <a:pt x="505" y="280"/>
                  </a:lnTo>
                  <a:lnTo>
                    <a:pt x="556" y="280"/>
                  </a:lnTo>
                  <a:lnTo>
                    <a:pt x="598" y="272"/>
                  </a:lnTo>
                  <a:lnTo>
                    <a:pt x="598" y="248"/>
                  </a:lnTo>
                  <a:lnTo>
                    <a:pt x="623" y="224"/>
                  </a:lnTo>
                  <a:lnTo>
                    <a:pt x="632" y="184"/>
                  </a:lnTo>
                  <a:lnTo>
                    <a:pt x="632" y="144"/>
                  </a:lnTo>
                  <a:lnTo>
                    <a:pt x="674" y="128"/>
                  </a:lnTo>
                  <a:lnTo>
                    <a:pt x="682" y="96"/>
                  </a:lnTo>
                  <a:lnTo>
                    <a:pt x="649" y="72"/>
                  </a:lnTo>
                  <a:lnTo>
                    <a:pt x="649" y="24"/>
                  </a:lnTo>
                  <a:lnTo>
                    <a:pt x="564" y="24"/>
                  </a:lnTo>
                  <a:lnTo>
                    <a:pt x="488" y="0"/>
                  </a:lnTo>
                  <a:lnTo>
                    <a:pt x="463" y="48"/>
                  </a:lnTo>
                  <a:lnTo>
                    <a:pt x="413" y="64"/>
                  </a:lnTo>
                  <a:lnTo>
                    <a:pt x="371" y="40"/>
                  </a:lnTo>
                  <a:lnTo>
                    <a:pt x="371" y="64"/>
                  </a:lnTo>
                  <a:lnTo>
                    <a:pt x="337" y="64"/>
                  </a:lnTo>
                  <a:lnTo>
                    <a:pt x="328" y="96"/>
                  </a:lnTo>
                  <a:lnTo>
                    <a:pt x="295" y="120"/>
                  </a:lnTo>
                  <a:lnTo>
                    <a:pt x="312" y="152"/>
                  </a:lnTo>
                  <a:lnTo>
                    <a:pt x="312" y="184"/>
                  </a:lnTo>
                  <a:lnTo>
                    <a:pt x="253" y="168"/>
                  </a:lnTo>
                  <a:lnTo>
                    <a:pt x="185" y="192"/>
                  </a:lnTo>
                  <a:lnTo>
                    <a:pt x="143" y="200"/>
                  </a:lnTo>
                  <a:lnTo>
                    <a:pt x="84" y="192"/>
                  </a:lnTo>
                  <a:lnTo>
                    <a:pt x="50" y="208"/>
                  </a:lnTo>
                  <a:lnTo>
                    <a:pt x="8" y="200"/>
                  </a:lnTo>
                  <a:lnTo>
                    <a:pt x="0" y="240"/>
                  </a:lnTo>
                  <a:lnTo>
                    <a:pt x="25" y="256"/>
                  </a:lnTo>
                  <a:lnTo>
                    <a:pt x="42" y="272"/>
                  </a:lnTo>
                  <a:lnTo>
                    <a:pt x="84" y="264"/>
                  </a:lnTo>
                  <a:lnTo>
                    <a:pt x="92" y="304"/>
                  </a:lnTo>
                  <a:lnTo>
                    <a:pt x="101" y="280"/>
                  </a:lnTo>
                  <a:lnTo>
                    <a:pt x="135" y="288"/>
                  </a:lnTo>
                  <a:lnTo>
                    <a:pt x="168" y="256"/>
                  </a:lnTo>
                  <a:lnTo>
                    <a:pt x="244" y="248"/>
                  </a:lnTo>
                  <a:lnTo>
                    <a:pt x="261" y="272"/>
                  </a:lnTo>
                  <a:lnTo>
                    <a:pt x="379" y="304"/>
                  </a:lnTo>
                  <a:lnTo>
                    <a:pt x="379" y="312"/>
                  </a:lnTo>
                  <a:lnTo>
                    <a:pt x="413" y="304"/>
                  </a:lnTo>
                  <a:lnTo>
                    <a:pt x="472" y="304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55" name="Freeform 46">
              <a:extLst>
                <a:ext uri="{FF2B5EF4-FFF2-40B4-BE49-F238E27FC236}">
                  <a16:creationId xmlns:a16="http://schemas.microsoft.com/office/drawing/2014/main" id="{3F4A7F3B-6459-4953-A695-8C11C7DC8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6014" y="4197820"/>
              <a:ext cx="379389" cy="189090"/>
            </a:xfrm>
            <a:custGeom>
              <a:avLst/>
              <a:gdLst>
                <a:gd name="T0" fmla="*/ 371 w 421"/>
                <a:gd name="T1" fmla="*/ 104 h 232"/>
                <a:gd name="T2" fmla="*/ 354 w 421"/>
                <a:gd name="T3" fmla="*/ 88 h 232"/>
                <a:gd name="T4" fmla="*/ 329 w 421"/>
                <a:gd name="T5" fmla="*/ 72 h 232"/>
                <a:gd name="T6" fmla="*/ 337 w 421"/>
                <a:gd name="T7" fmla="*/ 32 h 232"/>
                <a:gd name="T8" fmla="*/ 337 w 421"/>
                <a:gd name="T9" fmla="*/ 24 h 232"/>
                <a:gd name="T10" fmla="*/ 253 w 421"/>
                <a:gd name="T11" fmla="*/ 0 h 232"/>
                <a:gd name="T12" fmla="*/ 219 w 421"/>
                <a:gd name="T13" fmla="*/ 16 h 232"/>
                <a:gd name="T14" fmla="*/ 169 w 421"/>
                <a:gd name="T15" fmla="*/ 24 h 232"/>
                <a:gd name="T16" fmla="*/ 143 w 421"/>
                <a:gd name="T17" fmla="*/ 16 h 232"/>
                <a:gd name="T18" fmla="*/ 118 w 421"/>
                <a:gd name="T19" fmla="*/ 32 h 232"/>
                <a:gd name="T20" fmla="*/ 84 w 421"/>
                <a:gd name="T21" fmla="*/ 40 h 232"/>
                <a:gd name="T22" fmla="*/ 76 w 421"/>
                <a:gd name="T23" fmla="*/ 72 h 232"/>
                <a:gd name="T24" fmla="*/ 51 w 421"/>
                <a:gd name="T25" fmla="*/ 88 h 232"/>
                <a:gd name="T26" fmla="*/ 42 w 421"/>
                <a:gd name="T27" fmla="*/ 112 h 232"/>
                <a:gd name="T28" fmla="*/ 9 w 421"/>
                <a:gd name="T29" fmla="*/ 152 h 232"/>
                <a:gd name="T30" fmla="*/ 0 w 421"/>
                <a:gd name="T31" fmla="*/ 184 h 232"/>
                <a:gd name="T32" fmla="*/ 34 w 421"/>
                <a:gd name="T33" fmla="*/ 168 h 232"/>
                <a:gd name="T34" fmla="*/ 76 w 421"/>
                <a:gd name="T35" fmla="*/ 184 h 232"/>
                <a:gd name="T36" fmla="*/ 84 w 421"/>
                <a:gd name="T37" fmla="*/ 200 h 232"/>
                <a:gd name="T38" fmla="*/ 101 w 421"/>
                <a:gd name="T39" fmla="*/ 224 h 232"/>
                <a:gd name="T40" fmla="*/ 177 w 421"/>
                <a:gd name="T41" fmla="*/ 216 h 232"/>
                <a:gd name="T42" fmla="*/ 219 w 421"/>
                <a:gd name="T43" fmla="*/ 152 h 232"/>
                <a:gd name="T44" fmla="*/ 287 w 421"/>
                <a:gd name="T45" fmla="*/ 232 h 232"/>
                <a:gd name="T46" fmla="*/ 312 w 421"/>
                <a:gd name="T47" fmla="*/ 152 h 232"/>
                <a:gd name="T48" fmla="*/ 354 w 421"/>
                <a:gd name="T49" fmla="*/ 160 h 232"/>
                <a:gd name="T50" fmla="*/ 379 w 421"/>
                <a:gd name="T51" fmla="*/ 144 h 232"/>
                <a:gd name="T52" fmla="*/ 413 w 421"/>
                <a:gd name="T53" fmla="*/ 144 h 232"/>
                <a:gd name="T54" fmla="*/ 421 w 421"/>
                <a:gd name="T55" fmla="*/ 136 h 232"/>
                <a:gd name="T56" fmla="*/ 413 w 421"/>
                <a:gd name="T57" fmla="*/ 96 h 232"/>
                <a:gd name="T58" fmla="*/ 371 w 421"/>
                <a:gd name="T59" fmla="*/ 104 h 2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21" h="232">
                  <a:moveTo>
                    <a:pt x="371" y="104"/>
                  </a:moveTo>
                  <a:lnTo>
                    <a:pt x="354" y="88"/>
                  </a:lnTo>
                  <a:lnTo>
                    <a:pt x="329" y="72"/>
                  </a:lnTo>
                  <a:lnTo>
                    <a:pt x="337" y="32"/>
                  </a:lnTo>
                  <a:lnTo>
                    <a:pt x="337" y="24"/>
                  </a:lnTo>
                  <a:lnTo>
                    <a:pt x="253" y="0"/>
                  </a:lnTo>
                  <a:lnTo>
                    <a:pt x="219" y="16"/>
                  </a:lnTo>
                  <a:lnTo>
                    <a:pt x="169" y="24"/>
                  </a:lnTo>
                  <a:lnTo>
                    <a:pt x="143" y="16"/>
                  </a:lnTo>
                  <a:lnTo>
                    <a:pt x="118" y="32"/>
                  </a:lnTo>
                  <a:lnTo>
                    <a:pt x="84" y="40"/>
                  </a:lnTo>
                  <a:lnTo>
                    <a:pt x="76" y="72"/>
                  </a:lnTo>
                  <a:lnTo>
                    <a:pt x="51" y="88"/>
                  </a:lnTo>
                  <a:lnTo>
                    <a:pt x="42" y="112"/>
                  </a:lnTo>
                  <a:lnTo>
                    <a:pt x="9" y="152"/>
                  </a:lnTo>
                  <a:lnTo>
                    <a:pt x="0" y="184"/>
                  </a:lnTo>
                  <a:lnTo>
                    <a:pt x="34" y="168"/>
                  </a:lnTo>
                  <a:lnTo>
                    <a:pt x="76" y="184"/>
                  </a:lnTo>
                  <a:lnTo>
                    <a:pt x="84" y="200"/>
                  </a:lnTo>
                  <a:lnTo>
                    <a:pt x="101" y="224"/>
                  </a:lnTo>
                  <a:lnTo>
                    <a:pt x="177" y="216"/>
                  </a:lnTo>
                  <a:lnTo>
                    <a:pt x="219" y="152"/>
                  </a:lnTo>
                  <a:lnTo>
                    <a:pt x="287" y="232"/>
                  </a:lnTo>
                  <a:lnTo>
                    <a:pt x="312" y="152"/>
                  </a:lnTo>
                  <a:lnTo>
                    <a:pt x="354" y="160"/>
                  </a:lnTo>
                  <a:lnTo>
                    <a:pt x="379" y="144"/>
                  </a:lnTo>
                  <a:lnTo>
                    <a:pt x="413" y="144"/>
                  </a:lnTo>
                  <a:lnTo>
                    <a:pt x="421" y="136"/>
                  </a:lnTo>
                  <a:lnTo>
                    <a:pt x="413" y="96"/>
                  </a:lnTo>
                  <a:lnTo>
                    <a:pt x="371" y="10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56" name="Freeform 47">
              <a:extLst>
                <a:ext uri="{FF2B5EF4-FFF2-40B4-BE49-F238E27FC236}">
                  <a16:creationId xmlns:a16="http://schemas.microsoft.com/office/drawing/2014/main" id="{C1A8E0B0-41CA-4F77-A42D-7F242159B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3267" y="4062102"/>
              <a:ext cx="616670" cy="253137"/>
            </a:xfrm>
            <a:custGeom>
              <a:avLst/>
              <a:gdLst>
                <a:gd name="T0" fmla="*/ 472 w 682"/>
                <a:gd name="T1" fmla="*/ 304 h 312"/>
                <a:gd name="T2" fmla="*/ 505 w 682"/>
                <a:gd name="T3" fmla="*/ 280 h 312"/>
                <a:gd name="T4" fmla="*/ 556 w 682"/>
                <a:gd name="T5" fmla="*/ 280 h 312"/>
                <a:gd name="T6" fmla="*/ 598 w 682"/>
                <a:gd name="T7" fmla="*/ 272 h 312"/>
                <a:gd name="T8" fmla="*/ 598 w 682"/>
                <a:gd name="T9" fmla="*/ 248 h 312"/>
                <a:gd name="T10" fmla="*/ 623 w 682"/>
                <a:gd name="T11" fmla="*/ 224 h 312"/>
                <a:gd name="T12" fmla="*/ 632 w 682"/>
                <a:gd name="T13" fmla="*/ 184 h 312"/>
                <a:gd name="T14" fmla="*/ 632 w 682"/>
                <a:gd name="T15" fmla="*/ 144 h 312"/>
                <a:gd name="T16" fmla="*/ 674 w 682"/>
                <a:gd name="T17" fmla="*/ 128 h 312"/>
                <a:gd name="T18" fmla="*/ 682 w 682"/>
                <a:gd name="T19" fmla="*/ 96 h 312"/>
                <a:gd name="T20" fmla="*/ 649 w 682"/>
                <a:gd name="T21" fmla="*/ 72 h 312"/>
                <a:gd name="T22" fmla="*/ 649 w 682"/>
                <a:gd name="T23" fmla="*/ 24 h 312"/>
                <a:gd name="T24" fmla="*/ 564 w 682"/>
                <a:gd name="T25" fmla="*/ 24 h 312"/>
                <a:gd name="T26" fmla="*/ 488 w 682"/>
                <a:gd name="T27" fmla="*/ 0 h 312"/>
                <a:gd name="T28" fmla="*/ 463 w 682"/>
                <a:gd name="T29" fmla="*/ 48 h 312"/>
                <a:gd name="T30" fmla="*/ 413 w 682"/>
                <a:gd name="T31" fmla="*/ 64 h 312"/>
                <a:gd name="T32" fmla="*/ 371 w 682"/>
                <a:gd name="T33" fmla="*/ 40 h 312"/>
                <a:gd name="T34" fmla="*/ 371 w 682"/>
                <a:gd name="T35" fmla="*/ 64 h 312"/>
                <a:gd name="T36" fmla="*/ 337 w 682"/>
                <a:gd name="T37" fmla="*/ 64 h 312"/>
                <a:gd name="T38" fmla="*/ 328 w 682"/>
                <a:gd name="T39" fmla="*/ 96 h 312"/>
                <a:gd name="T40" fmla="*/ 295 w 682"/>
                <a:gd name="T41" fmla="*/ 120 h 312"/>
                <a:gd name="T42" fmla="*/ 312 w 682"/>
                <a:gd name="T43" fmla="*/ 152 h 312"/>
                <a:gd name="T44" fmla="*/ 312 w 682"/>
                <a:gd name="T45" fmla="*/ 184 h 312"/>
                <a:gd name="T46" fmla="*/ 253 w 682"/>
                <a:gd name="T47" fmla="*/ 168 h 312"/>
                <a:gd name="T48" fmla="*/ 185 w 682"/>
                <a:gd name="T49" fmla="*/ 192 h 312"/>
                <a:gd name="T50" fmla="*/ 143 w 682"/>
                <a:gd name="T51" fmla="*/ 200 h 312"/>
                <a:gd name="T52" fmla="*/ 84 w 682"/>
                <a:gd name="T53" fmla="*/ 192 h 312"/>
                <a:gd name="T54" fmla="*/ 50 w 682"/>
                <a:gd name="T55" fmla="*/ 208 h 312"/>
                <a:gd name="T56" fmla="*/ 8 w 682"/>
                <a:gd name="T57" fmla="*/ 200 h 312"/>
                <a:gd name="T58" fmla="*/ 0 w 682"/>
                <a:gd name="T59" fmla="*/ 240 h 312"/>
                <a:gd name="T60" fmla="*/ 25 w 682"/>
                <a:gd name="T61" fmla="*/ 256 h 312"/>
                <a:gd name="T62" fmla="*/ 42 w 682"/>
                <a:gd name="T63" fmla="*/ 272 h 312"/>
                <a:gd name="T64" fmla="*/ 84 w 682"/>
                <a:gd name="T65" fmla="*/ 264 h 312"/>
                <a:gd name="T66" fmla="*/ 92 w 682"/>
                <a:gd name="T67" fmla="*/ 304 h 312"/>
                <a:gd name="T68" fmla="*/ 101 w 682"/>
                <a:gd name="T69" fmla="*/ 280 h 312"/>
                <a:gd name="T70" fmla="*/ 135 w 682"/>
                <a:gd name="T71" fmla="*/ 288 h 312"/>
                <a:gd name="T72" fmla="*/ 168 w 682"/>
                <a:gd name="T73" fmla="*/ 256 h 312"/>
                <a:gd name="T74" fmla="*/ 244 w 682"/>
                <a:gd name="T75" fmla="*/ 248 h 312"/>
                <a:gd name="T76" fmla="*/ 261 w 682"/>
                <a:gd name="T77" fmla="*/ 272 h 312"/>
                <a:gd name="T78" fmla="*/ 379 w 682"/>
                <a:gd name="T79" fmla="*/ 304 h 312"/>
                <a:gd name="T80" fmla="*/ 379 w 682"/>
                <a:gd name="T81" fmla="*/ 312 h 312"/>
                <a:gd name="T82" fmla="*/ 413 w 682"/>
                <a:gd name="T83" fmla="*/ 304 h 312"/>
                <a:gd name="T84" fmla="*/ 472 w 682"/>
                <a:gd name="T85" fmla="*/ 304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82" h="312">
                  <a:moveTo>
                    <a:pt x="472" y="304"/>
                  </a:moveTo>
                  <a:lnTo>
                    <a:pt x="505" y="280"/>
                  </a:lnTo>
                  <a:lnTo>
                    <a:pt x="556" y="280"/>
                  </a:lnTo>
                  <a:lnTo>
                    <a:pt x="598" y="272"/>
                  </a:lnTo>
                  <a:lnTo>
                    <a:pt x="598" y="248"/>
                  </a:lnTo>
                  <a:lnTo>
                    <a:pt x="623" y="224"/>
                  </a:lnTo>
                  <a:lnTo>
                    <a:pt x="632" y="184"/>
                  </a:lnTo>
                  <a:lnTo>
                    <a:pt x="632" y="144"/>
                  </a:lnTo>
                  <a:lnTo>
                    <a:pt x="674" y="128"/>
                  </a:lnTo>
                  <a:lnTo>
                    <a:pt x="682" y="96"/>
                  </a:lnTo>
                  <a:lnTo>
                    <a:pt x="649" y="72"/>
                  </a:lnTo>
                  <a:lnTo>
                    <a:pt x="649" y="24"/>
                  </a:lnTo>
                  <a:lnTo>
                    <a:pt x="564" y="24"/>
                  </a:lnTo>
                  <a:lnTo>
                    <a:pt x="488" y="0"/>
                  </a:lnTo>
                  <a:lnTo>
                    <a:pt x="463" y="48"/>
                  </a:lnTo>
                  <a:lnTo>
                    <a:pt x="413" y="64"/>
                  </a:lnTo>
                  <a:lnTo>
                    <a:pt x="371" y="40"/>
                  </a:lnTo>
                  <a:lnTo>
                    <a:pt x="371" y="64"/>
                  </a:lnTo>
                  <a:lnTo>
                    <a:pt x="337" y="64"/>
                  </a:lnTo>
                  <a:lnTo>
                    <a:pt x="328" y="96"/>
                  </a:lnTo>
                  <a:lnTo>
                    <a:pt x="295" y="120"/>
                  </a:lnTo>
                  <a:lnTo>
                    <a:pt x="312" y="152"/>
                  </a:lnTo>
                  <a:lnTo>
                    <a:pt x="312" y="184"/>
                  </a:lnTo>
                  <a:lnTo>
                    <a:pt x="253" y="168"/>
                  </a:lnTo>
                  <a:lnTo>
                    <a:pt x="185" y="192"/>
                  </a:lnTo>
                  <a:lnTo>
                    <a:pt x="143" y="200"/>
                  </a:lnTo>
                  <a:lnTo>
                    <a:pt x="84" y="192"/>
                  </a:lnTo>
                  <a:lnTo>
                    <a:pt x="50" y="208"/>
                  </a:lnTo>
                  <a:lnTo>
                    <a:pt x="8" y="200"/>
                  </a:lnTo>
                  <a:lnTo>
                    <a:pt x="0" y="240"/>
                  </a:lnTo>
                  <a:lnTo>
                    <a:pt x="25" y="256"/>
                  </a:lnTo>
                  <a:lnTo>
                    <a:pt x="42" y="272"/>
                  </a:lnTo>
                  <a:lnTo>
                    <a:pt x="84" y="264"/>
                  </a:lnTo>
                  <a:lnTo>
                    <a:pt x="92" y="304"/>
                  </a:lnTo>
                  <a:lnTo>
                    <a:pt x="101" y="280"/>
                  </a:lnTo>
                  <a:lnTo>
                    <a:pt x="135" y="288"/>
                  </a:lnTo>
                  <a:lnTo>
                    <a:pt x="168" y="256"/>
                  </a:lnTo>
                  <a:lnTo>
                    <a:pt x="244" y="248"/>
                  </a:lnTo>
                  <a:lnTo>
                    <a:pt x="261" y="272"/>
                  </a:lnTo>
                  <a:lnTo>
                    <a:pt x="379" y="304"/>
                  </a:lnTo>
                  <a:lnTo>
                    <a:pt x="379" y="312"/>
                  </a:lnTo>
                  <a:lnTo>
                    <a:pt x="413" y="304"/>
                  </a:lnTo>
                  <a:lnTo>
                    <a:pt x="472" y="30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57" name="Freeform 48">
              <a:extLst>
                <a:ext uri="{FF2B5EF4-FFF2-40B4-BE49-F238E27FC236}">
                  <a16:creationId xmlns:a16="http://schemas.microsoft.com/office/drawing/2014/main" id="{769CC572-02A7-41AC-AE59-71B7E0217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1436" y="3860813"/>
              <a:ext cx="524104" cy="253137"/>
            </a:xfrm>
            <a:custGeom>
              <a:avLst/>
              <a:gdLst>
                <a:gd name="T0" fmla="*/ 497 w 581"/>
                <a:gd name="T1" fmla="*/ 248 h 312"/>
                <a:gd name="T2" fmla="*/ 531 w 581"/>
                <a:gd name="T3" fmla="*/ 200 h 312"/>
                <a:gd name="T4" fmla="*/ 556 w 581"/>
                <a:gd name="T5" fmla="*/ 176 h 312"/>
                <a:gd name="T6" fmla="*/ 581 w 581"/>
                <a:gd name="T7" fmla="*/ 152 h 312"/>
                <a:gd name="T8" fmla="*/ 564 w 581"/>
                <a:gd name="T9" fmla="*/ 120 h 312"/>
                <a:gd name="T10" fmla="*/ 522 w 581"/>
                <a:gd name="T11" fmla="*/ 112 h 312"/>
                <a:gd name="T12" fmla="*/ 480 w 581"/>
                <a:gd name="T13" fmla="*/ 104 h 312"/>
                <a:gd name="T14" fmla="*/ 463 w 581"/>
                <a:gd name="T15" fmla="*/ 80 h 312"/>
                <a:gd name="T16" fmla="*/ 413 w 581"/>
                <a:gd name="T17" fmla="*/ 64 h 312"/>
                <a:gd name="T18" fmla="*/ 413 w 581"/>
                <a:gd name="T19" fmla="*/ 88 h 312"/>
                <a:gd name="T20" fmla="*/ 387 w 581"/>
                <a:gd name="T21" fmla="*/ 104 h 312"/>
                <a:gd name="T22" fmla="*/ 345 w 581"/>
                <a:gd name="T23" fmla="*/ 72 h 312"/>
                <a:gd name="T24" fmla="*/ 354 w 581"/>
                <a:gd name="T25" fmla="*/ 40 h 312"/>
                <a:gd name="T26" fmla="*/ 312 w 581"/>
                <a:gd name="T27" fmla="*/ 40 h 312"/>
                <a:gd name="T28" fmla="*/ 269 w 581"/>
                <a:gd name="T29" fmla="*/ 24 h 312"/>
                <a:gd name="T30" fmla="*/ 227 w 581"/>
                <a:gd name="T31" fmla="*/ 0 h 312"/>
                <a:gd name="T32" fmla="*/ 227 w 581"/>
                <a:gd name="T33" fmla="*/ 24 h 312"/>
                <a:gd name="T34" fmla="*/ 202 w 581"/>
                <a:gd name="T35" fmla="*/ 8 h 312"/>
                <a:gd name="T36" fmla="*/ 168 w 581"/>
                <a:gd name="T37" fmla="*/ 8 h 312"/>
                <a:gd name="T38" fmla="*/ 160 w 581"/>
                <a:gd name="T39" fmla="*/ 40 h 312"/>
                <a:gd name="T40" fmla="*/ 118 w 581"/>
                <a:gd name="T41" fmla="*/ 56 h 312"/>
                <a:gd name="T42" fmla="*/ 76 w 581"/>
                <a:gd name="T43" fmla="*/ 80 h 312"/>
                <a:gd name="T44" fmla="*/ 34 w 581"/>
                <a:gd name="T45" fmla="*/ 88 h 312"/>
                <a:gd name="T46" fmla="*/ 0 w 581"/>
                <a:gd name="T47" fmla="*/ 112 h 312"/>
                <a:gd name="T48" fmla="*/ 34 w 581"/>
                <a:gd name="T49" fmla="*/ 152 h 312"/>
                <a:gd name="T50" fmla="*/ 25 w 581"/>
                <a:gd name="T51" fmla="*/ 176 h 312"/>
                <a:gd name="T52" fmla="*/ 84 w 581"/>
                <a:gd name="T53" fmla="*/ 224 h 312"/>
                <a:gd name="T54" fmla="*/ 160 w 581"/>
                <a:gd name="T55" fmla="*/ 280 h 312"/>
                <a:gd name="T56" fmla="*/ 152 w 581"/>
                <a:gd name="T57" fmla="*/ 288 h 312"/>
                <a:gd name="T58" fmla="*/ 194 w 581"/>
                <a:gd name="T59" fmla="*/ 312 h 312"/>
                <a:gd name="T60" fmla="*/ 244 w 581"/>
                <a:gd name="T61" fmla="*/ 296 h 312"/>
                <a:gd name="T62" fmla="*/ 269 w 581"/>
                <a:gd name="T63" fmla="*/ 248 h 312"/>
                <a:gd name="T64" fmla="*/ 345 w 581"/>
                <a:gd name="T65" fmla="*/ 272 h 312"/>
                <a:gd name="T66" fmla="*/ 430 w 581"/>
                <a:gd name="T67" fmla="*/ 272 h 312"/>
                <a:gd name="T68" fmla="*/ 430 w 581"/>
                <a:gd name="T69" fmla="*/ 280 h 312"/>
                <a:gd name="T70" fmla="*/ 455 w 581"/>
                <a:gd name="T71" fmla="*/ 248 h 312"/>
                <a:gd name="T72" fmla="*/ 497 w 581"/>
                <a:gd name="T73" fmla="*/ 248 h 3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1" h="312">
                  <a:moveTo>
                    <a:pt x="497" y="248"/>
                  </a:moveTo>
                  <a:lnTo>
                    <a:pt x="531" y="200"/>
                  </a:lnTo>
                  <a:lnTo>
                    <a:pt x="556" y="176"/>
                  </a:lnTo>
                  <a:lnTo>
                    <a:pt x="581" y="152"/>
                  </a:lnTo>
                  <a:lnTo>
                    <a:pt x="564" y="120"/>
                  </a:lnTo>
                  <a:lnTo>
                    <a:pt x="522" y="112"/>
                  </a:lnTo>
                  <a:lnTo>
                    <a:pt x="480" y="104"/>
                  </a:lnTo>
                  <a:lnTo>
                    <a:pt x="463" y="80"/>
                  </a:lnTo>
                  <a:lnTo>
                    <a:pt x="413" y="64"/>
                  </a:lnTo>
                  <a:lnTo>
                    <a:pt x="413" y="88"/>
                  </a:lnTo>
                  <a:lnTo>
                    <a:pt x="387" y="104"/>
                  </a:lnTo>
                  <a:lnTo>
                    <a:pt x="345" y="72"/>
                  </a:lnTo>
                  <a:lnTo>
                    <a:pt x="354" y="40"/>
                  </a:lnTo>
                  <a:lnTo>
                    <a:pt x="312" y="40"/>
                  </a:lnTo>
                  <a:lnTo>
                    <a:pt x="269" y="24"/>
                  </a:lnTo>
                  <a:lnTo>
                    <a:pt x="227" y="0"/>
                  </a:lnTo>
                  <a:lnTo>
                    <a:pt x="227" y="24"/>
                  </a:lnTo>
                  <a:lnTo>
                    <a:pt x="202" y="8"/>
                  </a:lnTo>
                  <a:lnTo>
                    <a:pt x="168" y="8"/>
                  </a:lnTo>
                  <a:lnTo>
                    <a:pt x="160" y="40"/>
                  </a:lnTo>
                  <a:lnTo>
                    <a:pt x="118" y="56"/>
                  </a:lnTo>
                  <a:lnTo>
                    <a:pt x="76" y="80"/>
                  </a:lnTo>
                  <a:lnTo>
                    <a:pt x="34" y="88"/>
                  </a:lnTo>
                  <a:lnTo>
                    <a:pt x="0" y="112"/>
                  </a:lnTo>
                  <a:lnTo>
                    <a:pt x="34" y="152"/>
                  </a:lnTo>
                  <a:lnTo>
                    <a:pt x="25" y="176"/>
                  </a:lnTo>
                  <a:lnTo>
                    <a:pt x="84" y="224"/>
                  </a:lnTo>
                  <a:lnTo>
                    <a:pt x="160" y="280"/>
                  </a:lnTo>
                  <a:lnTo>
                    <a:pt x="152" y="288"/>
                  </a:lnTo>
                  <a:lnTo>
                    <a:pt x="194" y="312"/>
                  </a:lnTo>
                  <a:lnTo>
                    <a:pt x="244" y="296"/>
                  </a:lnTo>
                  <a:lnTo>
                    <a:pt x="269" y="248"/>
                  </a:lnTo>
                  <a:lnTo>
                    <a:pt x="345" y="272"/>
                  </a:lnTo>
                  <a:lnTo>
                    <a:pt x="430" y="272"/>
                  </a:lnTo>
                  <a:lnTo>
                    <a:pt x="430" y="280"/>
                  </a:lnTo>
                  <a:lnTo>
                    <a:pt x="455" y="248"/>
                  </a:lnTo>
                  <a:lnTo>
                    <a:pt x="497" y="24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58" name="Freeform 49">
              <a:extLst>
                <a:ext uri="{FF2B5EF4-FFF2-40B4-BE49-F238E27FC236}">
                  <a16:creationId xmlns:a16="http://schemas.microsoft.com/office/drawing/2014/main" id="{52A85F14-EA81-4E95-94CF-3321779DBC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8329" y="4255767"/>
              <a:ext cx="250318" cy="161642"/>
            </a:xfrm>
            <a:custGeom>
              <a:avLst/>
              <a:gdLst>
                <a:gd name="T0" fmla="*/ 50 w 278"/>
                <a:gd name="T1" fmla="*/ 192 h 200"/>
                <a:gd name="T2" fmla="*/ 92 w 278"/>
                <a:gd name="T3" fmla="*/ 160 h 200"/>
                <a:gd name="T4" fmla="*/ 117 w 278"/>
                <a:gd name="T5" fmla="*/ 176 h 200"/>
                <a:gd name="T6" fmla="*/ 151 w 278"/>
                <a:gd name="T7" fmla="*/ 184 h 200"/>
                <a:gd name="T8" fmla="*/ 168 w 278"/>
                <a:gd name="T9" fmla="*/ 152 h 200"/>
                <a:gd name="T10" fmla="*/ 202 w 278"/>
                <a:gd name="T11" fmla="*/ 144 h 200"/>
                <a:gd name="T12" fmla="*/ 202 w 278"/>
                <a:gd name="T13" fmla="*/ 104 h 200"/>
                <a:gd name="T14" fmla="*/ 235 w 278"/>
                <a:gd name="T15" fmla="*/ 64 h 200"/>
                <a:gd name="T16" fmla="*/ 278 w 278"/>
                <a:gd name="T17" fmla="*/ 48 h 200"/>
                <a:gd name="T18" fmla="*/ 235 w 278"/>
                <a:gd name="T19" fmla="*/ 0 h 200"/>
                <a:gd name="T20" fmla="*/ 227 w 278"/>
                <a:gd name="T21" fmla="*/ 8 h 200"/>
                <a:gd name="T22" fmla="*/ 227 w 278"/>
                <a:gd name="T23" fmla="*/ 32 h 200"/>
                <a:gd name="T24" fmla="*/ 185 w 278"/>
                <a:gd name="T25" fmla="*/ 40 h 200"/>
                <a:gd name="T26" fmla="*/ 134 w 278"/>
                <a:gd name="T27" fmla="*/ 40 h 200"/>
                <a:gd name="T28" fmla="*/ 101 w 278"/>
                <a:gd name="T29" fmla="*/ 64 h 200"/>
                <a:gd name="T30" fmla="*/ 42 w 278"/>
                <a:gd name="T31" fmla="*/ 64 h 200"/>
                <a:gd name="T32" fmla="*/ 8 w 278"/>
                <a:gd name="T33" fmla="*/ 72 h 200"/>
                <a:gd name="T34" fmla="*/ 0 w 278"/>
                <a:gd name="T35" fmla="*/ 96 h 200"/>
                <a:gd name="T36" fmla="*/ 8 w 278"/>
                <a:gd name="T37" fmla="*/ 152 h 200"/>
                <a:gd name="T38" fmla="*/ 0 w 278"/>
                <a:gd name="T39" fmla="*/ 160 h 200"/>
                <a:gd name="T40" fmla="*/ 25 w 278"/>
                <a:gd name="T41" fmla="*/ 152 h 200"/>
                <a:gd name="T42" fmla="*/ 8 w 278"/>
                <a:gd name="T43" fmla="*/ 176 h 200"/>
                <a:gd name="T44" fmla="*/ 8 w 278"/>
                <a:gd name="T45" fmla="*/ 200 h 200"/>
                <a:gd name="T46" fmla="*/ 16 w 278"/>
                <a:gd name="T47" fmla="*/ 200 h 200"/>
                <a:gd name="T48" fmla="*/ 50 w 278"/>
                <a:gd name="T49" fmla="*/ 192 h 2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78" h="200">
                  <a:moveTo>
                    <a:pt x="50" y="192"/>
                  </a:moveTo>
                  <a:lnTo>
                    <a:pt x="92" y="160"/>
                  </a:lnTo>
                  <a:lnTo>
                    <a:pt x="117" y="176"/>
                  </a:lnTo>
                  <a:lnTo>
                    <a:pt x="151" y="184"/>
                  </a:lnTo>
                  <a:lnTo>
                    <a:pt x="168" y="152"/>
                  </a:lnTo>
                  <a:lnTo>
                    <a:pt x="202" y="144"/>
                  </a:lnTo>
                  <a:lnTo>
                    <a:pt x="202" y="104"/>
                  </a:lnTo>
                  <a:lnTo>
                    <a:pt x="235" y="64"/>
                  </a:lnTo>
                  <a:lnTo>
                    <a:pt x="278" y="48"/>
                  </a:lnTo>
                  <a:lnTo>
                    <a:pt x="235" y="0"/>
                  </a:lnTo>
                  <a:lnTo>
                    <a:pt x="227" y="8"/>
                  </a:lnTo>
                  <a:lnTo>
                    <a:pt x="227" y="32"/>
                  </a:lnTo>
                  <a:lnTo>
                    <a:pt x="185" y="40"/>
                  </a:lnTo>
                  <a:lnTo>
                    <a:pt x="134" y="40"/>
                  </a:lnTo>
                  <a:lnTo>
                    <a:pt x="101" y="64"/>
                  </a:lnTo>
                  <a:lnTo>
                    <a:pt x="42" y="64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" y="152"/>
                  </a:lnTo>
                  <a:lnTo>
                    <a:pt x="0" y="160"/>
                  </a:lnTo>
                  <a:lnTo>
                    <a:pt x="25" y="152"/>
                  </a:lnTo>
                  <a:lnTo>
                    <a:pt x="8" y="176"/>
                  </a:lnTo>
                  <a:lnTo>
                    <a:pt x="8" y="200"/>
                  </a:lnTo>
                  <a:lnTo>
                    <a:pt x="16" y="200"/>
                  </a:lnTo>
                  <a:lnTo>
                    <a:pt x="50" y="192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59" name="Freeform 50">
              <a:extLst>
                <a:ext uri="{FF2B5EF4-FFF2-40B4-BE49-F238E27FC236}">
                  <a16:creationId xmlns:a16="http://schemas.microsoft.com/office/drawing/2014/main" id="{4D472FB3-1729-40F1-958B-E7C8F1469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6151" y="4301514"/>
              <a:ext cx="494117" cy="337008"/>
            </a:xfrm>
            <a:custGeom>
              <a:avLst/>
              <a:gdLst>
                <a:gd name="T0" fmla="*/ 388 w 548"/>
                <a:gd name="T1" fmla="*/ 360 h 416"/>
                <a:gd name="T2" fmla="*/ 379 w 548"/>
                <a:gd name="T3" fmla="*/ 344 h 416"/>
                <a:gd name="T4" fmla="*/ 345 w 548"/>
                <a:gd name="T5" fmla="*/ 328 h 416"/>
                <a:gd name="T6" fmla="*/ 320 w 548"/>
                <a:gd name="T7" fmla="*/ 296 h 416"/>
                <a:gd name="T8" fmla="*/ 270 w 548"/>
                <a:gd name="T9" fmla="*/ 264 h 416"/>
                <a:gd name="T10" fmla="*/ 236 w 548"/>
                <a:gd name="T11" fmla="*/ 216 h 416"/>
                <a:gd name="T12" fmla="*/ 202 w 548"/>
                <a:gd name="T13" fmla="*/ 200 h 416"/>
                <a:gd name="T14" fmla="*/ 219 w 548"/>
                <a:gd name="T15" fmla="*/ 152 h 416"/>
                <a:gd name="T16" fmla="*/ 236 w 548"/>
                <a:gd name="T17" fmla="*/ 152 h 416"/>
                <a:gd name="T18" fmla="*/ 270 w 548"/>
                <a:gd name="T19" fmla="*/ 168 h 416"/>
                <a:gd name="T20" fmla="*/ 278 w 548"/>
                <a:gd name="T21" fmla="*/ 144 h 416"/>
                <a:gd name="T22" fmla="*/ 312 w 548"/>
                <a:gd name="T23" fmla="*/ 136 h 416"/>
                <a:gd name="T24" fmla="*/ 354 w 548"/>
                <a:gd name="T25" fmla="*/ 144 h 416"/>
                <a:gd name="T26" fmla="*/ 404 w 548"/>
                <a:gd name="T27" fmla="*/ 152 h 416"/>
                <a:gd name="T28" fmla="*/ 438 w 548"/>
                <a:gd name="T29" fmla="*/ 144 h 416"/>
                <a:gd name="T30" fmla="*/ 472 w 548"/>
                <a:gd name="T31" fmla="*/ 152 h 416"/>
                <a:gd name="T32" fmla="*/ 522 w 548"/>
                <a:gd name="T33" fmla="*/ 160 h 416"/>
                <a:gd name="T34" fmla="*/ 522 w 548"/>
                <a:gd name="T35" fmla="*/ 128 h 416"/>
                <a:gd name="T36" fmla="*/ 548 w 548"/>
                <a:gd name="T37" fmla="*/ 120 h 416"/>
                <a:gd name="T38" fmla="*/ 522 w 548"/>
                <a:gd name="T39" fmla="*/ 112 h 416"/>
                <a:gd name="T40" fmla="*/ 497 w 548"/>
                <a:gd name="T41" fmla="*/ 80 h 416"/>
                <a:gd name="T42" fmla="*/ 480 w 548"/>
                <a:gd name="T43" fmla="*/ 48 h 416"/>
                <a:gd name="T44" fmla="*/ 421 w 548"/>
                <a:gd name="T45" fmla="*/ 72 h 416"/>
                <a:gd name="T46" fmla="*/ 388 w 548"/>
                <a:gd name="T47" fmla="*/ 72 h 416"/>
                <a:gd name="T48" fmla="*/ 379 w 548"/>
                <a:gd name="T49" fmla="*/ 48 h 416"/>
                <a:gd name="T50" fmla="*/ 345 w 548"/>
                <a:gd name="T51" fmla="*/ 56 h 416"/>
                <a:gd name="T52" fmla="*/ 320 w 548"/>
                <a:gd name="T53" fmla="*/ 40 h 416"/>
                <a:gd name="T54" fmla="*/ 295 w 548"/>
                <a:gd name="T55" fmla="*/ 16 h 416"/>
                <a:gd name="T56" fmla="*/ 261 w 548"/>
                <a:gd name="T57" fmla="*/ 0 h 416"/>
                <a:gd name="T58" fmla="*/ 227 w 548"/>
                <a:gd name="T59" fmla="*/ 8 h 416"/>
                <a:gd name="T60" fmla="*/ 194 w 548"/>
                <a:gd name="T61" fmla="*/ 48 h 416"/>
                <a:gd name="T62" fmla="*/ 194 w 548"/>
                <a:gd name="T63" fmla="*/ 88 h 416"/>
                <a:gd name="T64" fmla="*/ 160 w 548"/>
                <a:gd name="T65" fmla="*/ 96 h 416"/>
                <a:gd name="T66" fmla="*/ 143 w 548"/>
                <a:gd name="T67" fmla="*/ 128 h 416"/>
                <a:gd name="T68" fmla="*/ 109 w 548"/>
                <a:gd name="T69" fmla="*/ 120 h 416"/>
                <a:gd name="T70" fmla="*/ 84 w 548"/>
                <a:gd name="T71" fmla="*/ 104 h 416"/>
                <a:gd name="T72" fmla="*/ 42 w 548"/>
                <a:gd name="T73" fmla="*/ 136 h 416"/>
                <a:gd name="T74" fmla="*/ 8 w 548"/>
                <a:gd name="T75" fmla="*/ 144 h 416"/>
                <a:gd name="T76" fmla="*/ 0 w 548"/>
                <a:gd name="T77" fmla="*/ 144 h 416"/>
                <a:gd name="T78" fmla="*/ 0 w 548"/>
                <a:gd name="T79" fmla="*/ 152 h 416"/>
                <a:gd name="T80" fmla="*/ 34 w 548"/>
                <a:gd name="T81" fmla="*/ 216 h 416"/>
                <a:gd name="T82" fmla="*/ 84 w 548"/>
                <a:gd name="T83" fmla="*/ 152 h 416"/>
                <a:gd name="T84" fmla="*/ 84 w 548"/>
                <a:gd name="T85" fmla="*/ 216 h 416"/>
                <a:gd name="T86" fmla="*/ 126 w 548"/>
                <a:gd name="T87" fmla="*/ 192 h 416"/>
                <a:gd name="T88" fmla="*/ 126 w 548"/>
                <a:gd name="T89" fmla="*/ 240 h 416"/>
                <a:gd name="T90" fmla="*/ 177 w 548"/>
                <a:gd name="T91" fmla="*/ 264 h 416"/>
                <a:gd name="T92" fmla="*/ 160 w 548"/>
                <a:gd name="T93" fmla="*/ 272 h 416"/>
                <a:gd name="T94" fmla="*/ 219 w 548"/>
                <a:gd name="T95" fmla="*/ 312 h 416"/>
                <a:gd name="T96" fmla="*/ 227 w 548"/>
                <a:gd name="T97" fmla="*/ 336 h 416"/>
                <a:gd name="T98" fmla="*/ 253 w 548"/>
                <a:gd name="T99" fmla="*/ 352 h 416"/>
                <a:gd name="T100" fmla="*/ 312 w 548"/>
                <a:gd name="T101" fmla="*/ 360 h 416"/>
                <a:gd name="T102" fmla="*/ 371 w 548"/>
                <a:gd name="T103" fmla="*/ 384 h 416"/>
                <a:gd name="T104" fmla="*/ 312 w 548"/>
                <a:gd name="T105" fmla="*/ 392 h 416"/>
                <a:gd name="T106" fmla="*/ 413 w 548"/>
                <a:gd name="T107" fmla="*/ 416 h 416"/>
                <a:gd name="T108" fmla="*/ 413 w 548"/>
                <a:gd name="T109" fmla="*/ 384 h 416"/>
                <a:gd name="T110" fmla="*/ 388 w 548"/>
                <a:gd name="T111" fmla="*/ 360 h 4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48" h="416">
                  <a:moveTo>
                    <a:pt x="388" y="360"/>
                  </a:moveTo>
                  <a:lnTo>
                    <a:pt x="379" y="344"/>
                  </a:lnTo>
                  <a:lnTo>
                    <a:pt x="345" y="328"/>
                  </a:lnTo>
                  <a:lnTo>
                    <a:pt x="320" y="296"/>
                  </a:lnTo>
                  <a:lnTo>
                    <a:pt x="270" y="264"/>
                  </a:lnTo>
                  <a:lnTo>
                    <a:pt x="236" y="216"/>
                  </a:lnTo>
                  <a:lnTo>
                    <a:pt x="202" y="200"/>
                  </a:lnTo>
                  <a:lnTo>
                    <a:pt x="219" y="152"/>
                  </a:lnTo>
                  <a:lnTo>
                    <a:pt x="236" y="152"/>
                  </a:lnTo>
                  <a:lnTo>
                    <a:pt x="270" y="168"/>
                  </a:lnTo>
                  <a:lnTo>
                    <a:pt x="278" y="144"/>
                  </a:lnTo>
                  <a:lnTo>
                    <a:pt x="312" y="136"/>
                  </a:lnTo>
                  <a:lnTo>
                    <a:pt x="354" y="144"/>
                  </a:lnTo>
                  <a:lnTo>
                    <a:pt x="404" y="152"/>
                  </a:lnTo>
                  <a:lnTo>
                    <a:pt x="438" y="144"/>
                  </a:lnTo>
                  <a:lnTo>
                    <a:pt x="472" y="152"/>
                  </a:lnTo>
                  <a:lnTo>
                    <a:pt x="522" y="160"/>
                  </a:lnTo>
                  <a:lnTo>
                    <a:pt x="522" y="128"/>
                  </a:lnTo>
                  <a:lnTo>
                    <a:pt x="548" y="120"/>
                  </a:lnTo>
                  <a:lnTo>
                    <a:pt x="522" y="112"/>
                  </a:lnTo>
                  <a:lnTo>
                    <a:pt x="497" y="80"/>
                  </a:lnTo>
                  <a:lnTo>
                    <a:pt x="480" y="48"/>
                  </a:lnTo>
                  <a:lnTo>
                    <a:pt x="421" y="72"/>
                  </a:lnTo>
                  <a:lnTo>
                    <a:pt x="388" y="72"/>
                  </a:lnTo>
                  <a:lnTo>
                    <a:pt x="379" y="48"/>
                  </a:lnTo>
                  <a:lnTo>
                    <a:pt x="345" y="56"/>
                  </a:lnTo>
                  <a:lnTo>
                    <a:pt x="320" y="40"/>
                  </a:lnTo>
                  <a:lnTo>
                    <a:pt x="295" y="16"/>
                  </a:lnTo>
                  <a:lnTo>
                    <a:pt x="261" y="0"/>
                  </a:lnTo>
                  <a:lnTo>
                    <a:pt x="227" y="8"/>
                  </a:lnTo>
                  <a:lnTo>
                    <a:pt x="194" y="48"/>
                  </a:lnTo>
                  <a:lnTo>
                    <a:pt x="194" y="88"/>
                  </a:lnTo>
                  <a:lnTo>
                    <a:pt x="160" y="96"/>
                  </a:lnTo>
                  <a:lnTo>
                    <a:pt x="143" y="128"/>
                  </a:lnTo>
                  <a:lnTo>
                    <a:pt x="109" y="120"/>
                  </a:lnTo>
                  <a:lnTo>
                    <a:pt x="84" y="104"/>
                  </a:lnTo>
                  <a:lnTo>
                    <a:pt x="42" y="136"/>
                  </a:lnTo>
                  <a:lnTo>
                    <a:pt x="8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34" y="216"/>
                  </a:lnTo>
                  <a:lnTo>
                    <a:pt x="84" y="152"/>
                  </a:lnTo>
                  <a:lnTo>
                    <a:pt x="84" y="216"/>
                  </a:lnTo>
                  <a:lnTo>
                    <a:pt x="126" y="192"/>
                  </a:lnTo>
                  <a:lnTo>
                    <a:pt x="126" y="240"/>
                  </a:lnTo>
                  <a:lnTo>
                    <a:pt x="177" y="264"/>
                  </a:lnTo>
                  <a:lnTo>
                    <a:pt x="160" y="272"/>
                  </a:lnTo>
                  <a:lnTo>
                    <a:pt x="219" y="312"/>
                  </a:lnTo>
                  <a:lnTo>
                    <a:pt x="227" y="336"/>
                  </a:lnTo>
                  <a:lnTo>
                    <a:pt x="253" y="352"/>
                  </a:lnTo>
                  <a:lnTo>
                    <a:pt x="312" y="360"/>
                  </a:lnTo>
                  <a:lnTo>
                    <a:pt x="371" y="384"/>
                  </a:lnTo>
                  <a:lnTo>
                    <a:pt x="312" y="392"/>
                  </a:lnTo>
                  <a:lnTo>
                    <a:pt x="413" y="416"/>
                  </a:lnTo>
                  <a:lnTo>
                    <a:pt x="413" y="384"/>
                  </a:lnTo>
                  <a:lnTo>
                    <a:pt x="388" y="36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60" name="Freeform 51">
              <a:extLst>
                <a:ext uri="{FF2B5EF4-FFF2-40B4-BE49-F238E27FC236}">
                  <a16:creationId xmlns:a16="http://schemas.microsoft.com/office/drawing/2014/main" id="{190D1202-E5F7-4564-B06D-001A8081A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8329" y="4255767"/>
              <a:ext cx="250318" cy="161642"/>
            </a:xfrm>
            <a:custGeom>
              <a:avLst/>
              <a:gdLst>
                <a:gd name="T0" fmla="*/ 50 w 278"/>
                <a:gd name="T1" fmla="*/ 192 h 200"/>
                <a:gd name="T2" fmla="*/ 92 w 278"/>
                <a:gd name="T3" fmla="*/ 160 h 200"/>
                <a:gd name="T4" fmla="*/ 117 w 278"/>
                <a:gd name="T5" fmla="*/ 176 h 200"/>
                <a:gd name="T6" fmla="*/ 151 w 278"/>
                <a:gd name="T7" fmla="*/ 184 h 200"/>
                <a:gd name="T8" fmla="*/ 168 w 278"/>
                <a:gd name="T9" fmla="*/ 152 h 200"/>
                <a:gd name="T10" fmla="*/ 202 w 278"/>
                <a:gd name="T11" fmla="*/ 144 h 200"/>
                <a:gd name="T12" fmla="*/ 202 w 278"/>
                <a:gd name="T13" fmla="*/ 104 h 200"/>
                <a:gd name="T14" fmla="*/ 235 w 278"/>
                <a:gd name="T15" fmla="*/ 64 h 200"/>
                <a:gd name="T16" fmla="*/ 278 w 278"/>
                <a:gd name="T17" fmla="*/ 48 h 200"/>
                <a:gd name="T18" fmla="*/ 235 w 278"/>
                <a:gd name="T19" fmla="*/ 0 h 200"/>
                <a:gd name="T20" fmla="*/ 227 w 278"/>
                <a:gd name="T21" fmla="*/ 8 h 200"/>
                <a:gd name="T22" fmla="*/ 227 w 278"/>
                <a:gd name="T23" fmla="*/ 32 h 200"/>
                <a:gd name="T24" fmla="*/ 185 w 278"/>
                <a:gd name="T25" fmla="*/ 40 h 200"/>
                <a:gd name="T26" fmla="*/ 134 w 278"/>
                <a:gd name="T27" fmla="*/ 40 h 200"/>
                <a:gd name="T28" fmla="*/ 101 w 278"/>
                <a:gd name="T29" fmla="*/ 64 h 200"/>
                <a:gd name="T30" fmla="*/ 42 w 278"/>
                <a:gd name="T31" fmla="*/ 64 h 200"/>
                <a:gd name="T32" fmla="*/ 8 w 278"/>
                <a:gd name="T33" fmla="*/ 72 h 200"/>
                <a:gd name="T34" fmla="*/ 0 w 278"/>
                <a:gd name="T35" fmla="*/ 96 h 200"/>
                <a:gd name="T36" fmla="*/ 8 w 278"/>
                <a:gd name="T37" fmla="*/ 152 h 200"/>
                <a:gd name="T38" fmla="*/ 0 w 278"/>
                <a:gd name="T39" fmla="*/ 160 h 200"/>
                <a:gd name="T40" fmla="*/ 25 w 278"/>
                <a:gd name="T41" fmla="*/ 152 h 200"/>
                <a:gd name="T42" fmla="*/ 8 w 278"/>
                <a:gd name="T43" fmla="*/ 176 h 200"/>
                <a:gd name="T44" fmla="*/ 8 w 278"/>
                <a:gd name="T45" fmla="*/ 200 h 200"/>
                <a:gd name="T46" fmla="*/ 16 w 278"/>
                <a:gd name="T47" fmla="*/ 200 h 200"/>
                <a:gd name="T48" fmla="*/ 50 w 278"/>
                <a:gd name="T49" fmla="*/ 192 h 2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78" h="200">
                  <a:moveTo>
                    <a:pt x="50" y="192"/>
                  </a:moveTo>
                  <a:lnTo>
                    <a:pt x="92" y="160"/>
                  </a:lnTo>
                  <a:lnTo>
                    <a:pt x="117" y="176"/>
                  </a:lnTo>
                  <a:lnTo>
                    <a:pt x="151" y="184"/>
                  </a:lnTo>
                  <a:lnTo>
                    <a:pt x="168" y="152"/>
                  </a:lnTo>
                  <a:lnTo>
                    <a:pt x="202" y="144"/>
                  </a:lnTo>
                  <a:lnTo>
                    <a:pt x="202" y="104"/>
                  </a:lnTo>
                  <a:lnTo>
                    <a:pt x="235" y="64"/>
                  </a:lnTo>
                  <a:lnTo>
                    <a:pt x="278" y="48"/>
                  </a:lnTo>
                  <a:lnTo>
                    <a:pt x="235" y="0"/>
                  </a:lnTo>
                  <a:lnTo>
                    <a:pt x="227" y="8"/>
                  </a:lnTo>
                  <a:lnTo>
                    <a:pt x="227" y="32"/>
                  </a:lnTo>
                  <a:lnTo>
                    <a:pt x="185" y="40"/>
                  </a:lnTo>
                  <a:lnTo>
                    <a:pt x="134" y="40"/>
                  </a:lnTo>
                  <a:lnTo>
                    <a:pt x="101" y="64"/>
                  </a:lnTo>
                  <a:lnTo>
                    <a:pt x="42" y="64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" y="152"/>
                  </a:lnTo>
                  <a:lnTo>
                    <a:pt x="0" y="160"/>
                  </a:lnTo>
                  <a:lnTo>
                    <a:pt x="25" y="152"/>
                  </a:lnTo>
                  <a:lnTo>
                    <a:pt x="8" y="176"/>
                  </a:lnTo>
                  <a:lnTo>
                    <a:pt x="8" y="200"/>
                  </a:lnTo>
                  <a:lnTo>
                    <a:pt x="16" y="200"/>
                  </a:lnTo>
                  <a:lnTo>
                    <a:pt x="50" y="19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61" name="Freeform 52">
              <a:extLst>
                <a:ext uri="{FF2B5EF4-FFF2-40B4-BE49-F238E27FC236}">
                  <a16:creationId xmlns:a16="http://schemas.microsoft.com/office/drawing/2014/main" id="{F5990003-7B62-4F1B-816E-D9D6795B72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6151" y="4301514"/>
              <a:ext cx="494117" cy="337008"/>
            </a:xfrm>
            <a:custGeom>
              <a:avLst/>
              <a:gdLst>
                <a:gd name="T0" fmla="*/ 388 w 548"/>
                <a:gd name="T1" fmla="*/ 360 h 416"/>
                <a:gd name="T2" fmla="*/ 379 w 548"/>
                <a:gd name="T3" fmla="*/ 344 h 416"/>
                <a:gd name="T4" fmla="*/ 345 w 548"/>
                <a:gd name="T5" fmla="*/ 328 h 416"/>
                <a:gd name="T6" fmla="*/ 320 w 548"/>
                <a:gd name="T7" fmla="*/ 296 h 416"/>
                <a:gd name="T8" fmla="*/ 270 w 548"/>
                <a:gd name="T9" fmla="*/ 264 h 416"/>
                <a:gd name="T10" fmla="*/ 236 w 548"/>
                <a:gd name="T11" fmla="*/ 216 h 416"/>
                <a:gd name="T12" fmla="*/ 202 w 548"/>
                <a:gd name="T13" fmla="*/ 200 h 416"/>
                <a:gd name="T14" fmla="*/ 219 w 548"/>
                <a:gd name="T15" fmla="*/ 152 h 416"/>
                <a:gd name="T16" fmla="*/ 236 w 548"/>
                <a:gd name="T17" fmla="*/ 152 h 416"/>
                <a:gd name="T18" fmla="*/ 270 w 548"/>
                <a:gd name="T19" fmla="*/ 168 h 416"/>
                <a:gd name="T20" fmla="*/ 278 w 548"/>
                <a:gd name="T21" fmla="*/ 144 h 416"/>
                <a:gd name="T22" fmla="*/ 312 w 548"/>
                <a:gd name="T23" fmla="*/ 136 h 416"/>
                <a:gd name="T24" fmla="*/ 354 w 548"/>
                <a:gd name="T25" fmla="*/ 144 h 416"/>
                <a:gd name="T26" fmla="*/ 404 w 548"/>
                <a:gd name="T27" fmla="*/ 152 h 416"/>
                <a:gd name="T28" fmla="*/ 438 w 548"/>
                <a:gd name="T29" fmla="*/ 144 h 416"/>
                <a:gd name="T30" fmla="*/ 472 w 548"/>
                <a:gd name="T31" fmla="*/ 152 h 416"/>
                <a:gd name="T32" fmla="*/ 522 w 548"/>
                <a:gd name="T33" fmla="*/ 160 h 416"/>
                <a:gd name="T34" fmla="*/ 522 w 548"/>
                <a:gd name="T35" fmla="*/ 128 h 416"/>
                <a:gd name="T36" fmla="*/ 548 w 548"/>
                <a:gd name="T37" fmla="*/ 120 h 416"/>
                <a:gd name="T38" fmla="*/ 522 w 548"/>
                <a:gd name="T39" fmla="*/ 112 h 416"/>
                <a:gd name="T40" fmla="*/ 497 w 548"/>
                <a:gd name="T41" fmla="*/ 80 h 416"/>
                <a:gd name="T42" fmla="*/ 480 w 548"/>
                <a:gd name="T43" fmla="*/ 48 h 416"/>
                <a:gd name="T44" fmla="*/ 421 w 548"/>
                <a:gd name="T45" fmla="*/ 72 h 416"/>
                <a:gd name="T46" fmla="*/ 388 w 548"/>
                <a:gd name="T47" fmla="*/ 72 h 416"/>
                <a:gd name="T48" fmla="*/ 379 w 548"/>
                <a:gd name="T49" fmla="*/ 48 h 416"/>
                <a:gd name="T50" fmla="*/ 345 w 548"/>
                <a:gd name="T51" fmla="*/ 56 h 416"/>
                <a:gd name="T52" fmla="*/ 320 w 548"/>
                <a:gd name="T53" fmla="*/ 40 h 416"/>
                <a:gd name="T54" fmla="*/ 295 w 548"/>
                <a:gd name="T55" fmla="*/ 16 h 416"/>
                <a:gd name="T56" fmla="*/ 261 w 548"/>
                <a:gd name="T57" fmla="*/ 0 h 416"/>
                <a:gd name="T58" fmla="*/ 227 w 548"/>
                <a:gd name="T59" fmla="*/ 8 h 416"/>
                <a:gd name="T60" fmla="*/ 194 w 548"/>
                <a:gd name="T61" fmla="*/ 48 h 416"/>
                <a:gd name="T62" fmla="*/ 194 w 548"/>
                <a:gd name="T63" fmla="*/ 88 h 416"/>
                <a:gd name="T64" fmla="*/ 160 w 548"/>
                <a:gd name="T65" fmla="*/ 96 h 416"/>
                <a:gd name="T66" fmla="*/ 143 w 548"/>
                <a:gd name="T67" fmla="*/ 128 h 416"/>
                <a:gd name="T68" fmla="*/ 109 w 548"/>
                <a:gd name="T69" fmla="*/ 120 h 416"/>
                <a:gd name="T70" fmla="*/ 84 w 548"/>
                <a:gd name="T71" fmla="*/ 104 h 416"/>
                <a:gd name="T72" fmla="*/ 42 w 548"/>
                <a:gd name="T73" fmla="*/ 136 h 416"/>
                <a:gd name="T74" fmla="*/ 8 w 548"/>
                <a:gd name="T75" fmla="*/ 144 h 416"/>
                <a:gd name="T76" fmla="*/ 0 w 548"/>
                <a:gd name="T77" fmla="*/ 144 h 416"/>
                <a:gd name="T78" fmla="*/ 0 w 548"/>
                <a:gd name="T79" fmla="*/ 152 h 416"/>
                <a:gd name="T80" fmla="*/ 34 w 548"/>
                <a:gd name="T81" fmla="*/ 216 h 416"/>
                <a:gd name="T82" fmla="*/ 84 w 548"/>
                <a:gd name="T83" fmla="*/ 152 h 416"/>
                <a:gd name="T84" fmla="*/ 84 w 548"/>
                <a:gd name="T85" fmla="*/ 216 h 416"/>
                <a:gd name="T86" fmla="*/ 126 w 548"/>
                <a:gd name="T87" fmla="*/ 192 h 416"/>
                <a:gd name="T88" fmla="*/ 126 w 548"/>
                <a:gd name="T89" fmla="*/ 240 h 416"/>
                <a:gd name="T90" fmla="*/ 177 w 548"/>
                <a:gd name="T91" fmla="*/ 264 h 416"/>
                <a:gd name="T92" fmla="*/ 160 w 548"/>
                <a:gd name="T93" fmla="*/ 272 h 416"/>
                <a:gd name="T94" fmla="*/ 219 w 548"/>
                <a:gd name="T95" fmla="*/ 312 h 416"/>
                <a:gd name="T96" fmla="*/ 227 w 548"/>
                <a:gd name="T97" fmla="*/ 336 h 416"/>
                <a:gd name="T98" fmla="*/ 253 w 548"/>
                <a:gd name="T99" fmla="*/ 352 h 416"/>
                <a:gd name="T100" fmla="*/ 312 w 548"/>
                <a:gd name="T101" fmla="*/ 360 h 416"/>
                <a:gd name="T102" fmla="*/ 371 w 548"/>
                <a:gd name="T103" fmla="*/ 384 h 416"/>
                <a:gd name="T104" fmla="*/ 312 w 548"/>
                <a:gd name="T105" fmla="*/ 392 h 416"/>
                <a:gd name="T106" fmla="*/ 413 w 548"/>
                <a:gd name="T107" fmla="*/ 416 h 416"/>
                <a:gd name="T108" fmla="*/ 413 w 548"/>
                <a:gd name="T109" fmla="*/ 384 h 416"/>
                <a:gd name="T110" fmla="*/ 388 w 548"/>
                <a:gd name="T111" fmla="*/ 360 h 4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48" h="416">
                  <a:moveTo>
                    <a:pt x="388" y="360"/>
                  </a:moveTo>
                  <a:lnTo>
                    <a:pt x="379" y="344"/>
                  </a:lnTo>
                  <a:lnTo>
                    <a:pt x="345" y="328"/>
                  </a:lnTo>
                  <a:lnTo>
                    <a:pt x="320" y="296"/>
                  </a:lnTo>
                  <a:lnTo>
                    <a:pt x="270" y="264"/>
                  </a:lnTo>
                  <a:lnTo>
                    <a:pt x="236" y="216"/>
                  </a:lnTo>
                  <a:lnTo>
                    <a:pt x="202" y="200"/>
                  </a:lnTo>
                  <a:lnTo>
                    <a:pt x="219" y="152"/>
                  </a:lnTo>
                  <a:lnTo>
                    <a:pt x="236" y="152"/>
                  </a:lnTo>
                  <a:lnTo>
                    <a:pt x="270" y="168"/>
                  </a:lnTo>
                  <a:lnTo>
                    <a:pt x="278" y="144"/>
                  </a:lnTo>
                  <a:lnTo>
                    <a:pt x="312" y="136"/>
                  </a:lnTo>
                  <a:lnTo>
                    <a:pt x="354" y="144"/>
                  </a:lnTo>
                  <a:lnTo>
                    <a:pt x="404" y="152"/>
                  </a:lnTo>
                  <a:lnTo>
                    <a:pt x="438" y="144"/>
                  </a:lnTo>
                  <a:lnTo>
                    <a:pt x="472" y="152"/>
                  </a:lnTo>
                  <a:lnTo>
                    <a:pt x="522" y="160"/>
                  </a:lnTo>
                  <a:lnTo>
                    <a:pt x="522" y="128"/>
                  </a:lnTo>
                  <a:lnTo>
                    <a:pt x="548" y="120"/>
                  </a:lnTo>
                  <a:lnTo>
                    <a:pt x="522" y="112"/>
                  </a:lnTo>
                  <a:lnTo>
                    <a:pt x="497" y="80"/>
                  </a:lnTo>
                  <a:lnTo>
                    <a:pt x="480" y="48"/>
                  </a:lnTo>
                  <a:lnTo>
                    <a:pt x="421" y="72"/>
                  </a:lnTo>
                  <a:lnTo>
                    <a:pt x="388" y="72"/>
                  </a:lnTo>
                  <a:lnTo>
                    <a:pt x="379" y="48"/>
                  </a:lnTo>
                  <a:lnTo>
                    <a:pt x="345" y="56"/>
                  </a:lnTo>
                  <a:lnTo>
                    <a:pt x="320" y="40"/>
                  </a:lnTo>
                  <a:lnTo>
                    <a:pt x="295" y="16"/>
                  </a:lnTo>
                  <a:lnTo>
                    <a:pt x="261" y="0"/>
                  </a:lnTo>
                  <a:lnTo>
                    <a:pt x="227" y="8"/>
                  </a:lnTo>
                  <a:lnTo>
                    <a:pt x="194" y="48"/>
                  </a:lnTo>
                  <a:lnTo>
                    <a:pt x="194" y="88"/>
                  </a:lnTo>
                  <a:lnTo>
                    <a:pt x="160" y="96"/>
                  </a:lnTo>
                  <a:lnTo>
                    <a:pt x="143" y="128"/>
                  </a:lnTo>
                  <a:lnTo>
                    <a:pt x="109" y="120"/>
                  </a:lnTo>
                  <a:lnTo>
                    <a:pt x="84" y="104"/>
                  </a:lnTo>
                  <a:lnTo>
                    <a:pt x="42" y="136"/>
                  </a:lnTo>
                  <a:lnTo>
                    <a:pt x="8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34" y="216"/>
                  </a:lnTo>
                  <a:lnTo>
                    <a:pt x="84" y="152"/>
                  </a:lnTo>
                  <a:lnTo>
                    <a:pt x="84" y="216"/>
                  </a:lnTo>
                  <a:lnTo>
                    <a:pt x="126" y="192"/>
                  </a:lnTo>
                  <a:lnTo>
                    <a:pt x="126" y="240"/>
                  </a:lnTo>
                  <a:lnTo>
                    <a:pt x="177" y="264"/>
                  </a:lnTo>
                  <a:lnTo>
                    <a:pt x="160" y="272"/>
                  </a:lnTo>
                  <a:lnTo>
                    <a:pt x="219" y="312"/>
                  </a:lnTo>
                  <a:lnTo>
                    <a:pt x="227" y="336"/>
                  </a:lnTo>
                  <a:lnTo>
                    <a:pt x="253" y="352"/>
                  </a:lnTo>
                  <a:lnTo>
                    <a:pt x="312" y="360"/>
                  </a:lnTo>
                  <a:lnTo>
                    <a:pt x="371" y="384"/>
                  </a:lnTo>
                  <a:lnTo>
                    <a:pt x="312" y="392"/>
                  </a:lnTo>
                  <a:lnTo>
                    <a:pt x="413" y="416"/>
                  </a:lnTo>
                  <a:lnTo>
                    <a:pt x="413" y="384"/>
                  </a:lnTo>
                  <a:lnTo>
                    <a:pt x="388" y="36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62" name="Freeform 53">
              <a:extLst>
                <a:ext uri="{FF2B5EF4-FFF2-40B4-BE49-F238E27FC236}">
                  <a16:creationId xmlns:a16="http://schemas.microsoft.com/office/drawing/2014/main" id="{EF99368D-8F8F-402E-BF31-BF6C572883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8675" y="4411309"/>
              <a:ext cx="349402" cy="259236"/>
            </a:xfrm>
            <a:custGeom>
              <a:avLst/>
              <a:gdLst>
                <a:gd name="T0" fmla="*/ 287 w 388"/>
                <a:gd name="T1" fmla="*/ 264 h 320"/>
                <a:gd name="T2" fmla="*/ 312 w 388"/>
                <a:gd name="T3" fmla="*/ 248 h 320"/>
                <a:gd name="T4" fmla="*/ 320 w 388"/>
                <a:gd name="T5" fmla="*/ 216 h 320"/>
                <a:gd name="T6" fmla="*/ 346 w 388"/>
                <a:gd name="T7" fmla="*/ 216 h 320"/>
                <a:gd name="T8" fmla="*/ 337 w 388"/>
                <a:gd name="T9" fmla="*/ 192 h 320"/>
                <a:gd name="T10" fmla="*/ 388 w 388"/>
                <a:gd name="T11" fmla="*/ 176 h 320"/>
                <a:gd name="T12" fmla="*/ 362 w 388"/>
                <a:gd name="T13" fmla="*/ 136 h 320"/>
                <a:gd name="T14" fmla="*/ 388 w 388"/>
                <a:gd name="T15" fmla="*/ 120 h 320"/>
                <a:gd name="T16" fmla="*/ 346 w 388"/>
                <a:gd name="T17" fmla="*/ 96 h 320"/>
                <a:gd name="T18" fmla="*/ 337 w 388"/>
                <a:gd name="T19" fmla="*/ 64 h 320"/>
                <a:gd name="T20" fmla="*/ 337 w 388"/>
                <a:gd name="T21" fmla="*/ 32 h 320"/>
                <a:gd name="T22" fmla="*/ 304 w 388"/>
                <a:gd name="T23" fmla="*/ 32 h 320"/>
                <a:gd name="T24" fmla="*/ 295 w 388"/>
                <a:gd name="T25" fmla="*/ 16 h 320"/>
                <a:gd name="T26" fmla="*/ 270 w 388"/>
                <a:gd name="T27" fmla="*/ 16 h 320"/>
                <a:gd name="T28" fmla="*/ 236 w 388"/>
                <a:gd name="T29" fmla="*/ 8 h 320"/>
                <a:gd name="T30" fmla="*/ 202 w 388"/>
                <a:gd name="T31" fmla="*/ 16 h 320"/>
                <a:gd name="T32" fmla="*/ 152 w 388"/>
                <a:gd name="T33" fmla="*/ 8 h 320"/>
                <a:gd name="T34" fmla="*/ 110 w 388"/>
                <a:gd name="T35" fmla="*/ 0 h 320"/>
                <a:gd name="T36" fmla="*/ 76 w 388"/>
                <a:gd name="T37" fmla="*/ 8 h 320"/>
                <a:gd name="T38" fmla="*/ 68 w 388"/>
                <a:gd name="T39" fmla="*/ 32 h 320"/>
                <a:gd name="T40" fmla="*/ 34 w 388"/>
                <a:gd name="T41" fmla="*/ 16 h 320"/>
                <a:gd name="T42" fmla="*/ 17 w 388"/>
                <a:gd name="T43" fmla="*/ 16 h 320"/>
                <a:gd name="T44" fmla="*/ 0 w 388"/>
                <a:gd name="T45" fmla="*/ 64 h 320"/>
                <a:gd name="T46" fmla="*/ 34 w 388"/>
                <a:gd name="T47" fmla="*/ 80 h 320"/>
                <a:gd name="T48" fmla="*/ 68 w 388"/>
                <a:gd name="T49" fmla="*/ 128 h 320"/>
                <a:gd name="T50" fmla="*/ 118 w 388"/>
                <a:gd name="T51" fmla="*/ 160 h 320"/>
                <a:gd name="T52" fmla="*/ 143 w 388"/>
                <a:gd name="T53" fmla="*/ 192 h 320"/>
                <a:gd name="T54" fmla="*/ 177 w 388"/>
                <a:gd name="T55" fmla="*/ 208 h 320"/>
                <a:gd name="T56" fmla="*/ 186 w 388"/>
                <a:gd name="T57" fmla="*/ 224 h 320"/>
                <a:gd name="T58" fmla="*/ 211 w 388"/>
                <a:gd name="T59" fmla="*/ 248 h 320"/>
                <a:gd name="T60" fmla="*/ 211 w 388"/>
                <a:gd name="T61" fmla="*/ 280 h 320"/>
                <a:gd name="T62" fmla="*/ 295 w 388"/>
                <a:gd name="T63" fmla="*/ 320 h 320"/>
                <a:gd name="T64" fmla="*/ 295 w 388"/>
                <a:gd name="T65" fmla="*/ 280 h 320"/>
                <a:gd name="T66" fmla="*/ 287 w 388"/>
                <a:gd name="T67" fmla="*/ 264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88" h="320">
                  <a:moveTo>
                    <a:pt x="287" y="264"/>
                  </a:moveTo>
                  <a:lnTo>
                    <a:pt x="312" y="248"/>
                  </a:lnTo>
                  <a:lnTo>
                    <a:pt x="320" y="216"/>
                  </a:lnTo>
                  <a:lnTo>
                    <a:pt x="346" y="216"/>
                  </a:lnTo>
                  <a:lnTo>
                    <a:pt x="337" y="192"/>
                  </a:lnTo>
                  <a:lnTo>
                    <a:pt x="388" y="176"/>
                  </a:lnTo>
                  <a:lnTo>
                    <a:pt x="362" y="136"/>
                  </a:lnTo>
                  <a:lnTo>
                    <a:pt x="388" y="120"/>
                  </a:lnTo>
                  <a:lnTo>
                    <a:pt x="346" y="96"/>
                  </a:lnTo>
                  <a:lnTo>
                    <a:pt x="337" y="64"/>
                  </a:lnTo>
                  <a:lnTo>
                    <a:pt x="337" y="32"/>
                  </a:lnTo>
                  <a:lnTo>
                    <a:pt x="304" y="32"/>
                  </a:lnTo>
                  <a:lnTo>
                    <a:pt x="295" y="16"/>
                  </a:lnTo>
                  <a:lnTo>
                    <a:pt x="270" y="16"/>
                  </a:lnTo>
                  <a:lnTo>
                    <a:pt x="236" y="8"/>
                  </a:lnTo>
                  <a:lnTo>
                    <a:pt x="202" y="16"/>
                  </a:lnTo>
                  <a:lnTo>
                    <a:pt x="152" y="8"/>
                  </a:lnTo>
                  <a:lnTo>
                    <a:pt x="110" y="0"/>
                  </a:lnTo>
                  <a:lnTo>
                    <a:pt x="76" y="8"/>
                  </a:lnTo>
                  <a:lnTo>
                    <a:pt x="68" y="32"/>
                  </a:lnTo>
                  <a:lnTo>
                    <a:pt x="34" y="16"/>
                  </a:lnTo>
                  <a:lnTo>
                    <a:pt x="17" y="16"/>
                  </a:lnTo>
                  <a:lnTo>
                    <a:pt x="0" y="64"/>
                  </a:lnTo>
                  <a:lnTo>
                    <a:pt x="34" y="80"/>
                  </a:lnTo>
                  <a:lnTo>
                    <a:pt x="68" y="128"/>
                  </a:lnTo>
                  <a:lnTo>
                    <a:pt x="118" y="160"/>
                  </a:lnTo>
                  <a:lnTo>
                    <a:pt x="143" y="192"/>
                  </a:lnTo>
                  <a:lnTo>
                    <a:pt x="177" y="208"/>
                  </a:lnTo>
                  <a:lnTo>
                    <a:pt x="186" y="224"/>
                  </a:lnTo>
                  <a:lnTo>
                    <a:pt x="211" y="248"/>
                  </a:lnTo>
                  <a:lnTo>
                    <a:pt x="211" y="280"/>
                  </a:lnTo>
                  <a:lnTo>
                    <a:pt x="295" y="320"/>
                  </a:lnTo>
                  <a:lnTo>
                    <a:pt x="295" y="280"/>
                  </a:lnTo>
                  <a:lnTo>
                    <a:pt x="287" y="264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63" name="Freeform 54">
              <a:extLst>
                <a:ext uri="{FF2B5EF4-FFF2-40B4-BE49-F238E27FC236}">
                  <a16:creationId xmlns:a16="http://schemas.microsoft.com/office/drawing/2014/main" id="{DFD25F52-25F7-4556-B08B-B27E11849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0838" y="4062102"/>
              <a:ext cx="517585" cy="298884"/>
            </a:xfrm>
            <a:custGeom>
              <a:avLst/>
              <a:gdLst>
                <a:gd name="T0" fmla="*/ 295 w 573"/>
                <a:gd name="T1" fmla="*/ 320 h 368"/>
                <a:gd name="T2" fmla="*/ 329 w 573"/>
                <a:gd name="T3" fmla="*/ 304 h 368"/>
                <a:gd name="T4" fmla="*/ 380 w 573"/>
                <a:gd name="T5" fmla="*/ 304 h 368"/>
                <a:gd name="T6" fmla="*/ 413 w 573"/>
                <a:gd name="T7" fmla="*/ 288 h 368"/>
                <a:gd name="T8" fmla="*/ 439 w 573"/>
                <a:gd name="T9" fmla="*/ 272 h 368"/>
                <a:gd name="T10" fmla="*/ 455 w 573"/>
                <a:gd name="T11" fmla="*/ 264 h 368"/>
                <a:gd name="T12" fmla="*/ 464 w 573"/>
                <a:gd name="T13" fmla="*/ 224 h 368"/>
                <a:gd name="T14" fmla="*/ 472 w 573"/>
                <a:gd name="T15" fmla="*/ 200 h 368"/>
                <a:gd name="T16" fmla="*/ 498 w 573"/>
                <a:gd name="T17" fmla="*/ 168 h 368"/>
                <a:gd name="T18" fmla="*/ 523 w 573"/>
                <a:gd name="T19" fmla="*/ 112 h 368"/>
                <a:gd name="T20" fmla="*/ 548 w 573"/>
                <a:gd name="T21" fmla="*/ 72 h 368"/>
                <a:gd name="T22" fmla="*/ 573 w 573"/>
                <a:gd name="T23" fmla="*/ 48 h 368"/>
                <a:gd name="T24" fmla="*/ 548 w 573"/>
                <a:gd name="T25" fmla="*/ 24 h 368"/>
                <a:gd name="T26" fmla="*/ 514 w 573"/>
                <a:gd name="T27" fmla="*/ 0 h 368"/>
                <a:gd name="T28" fmla="*/ 472 w 573"/>
                <a:gd name="T29" fmla="*/ 8 h 368"/>
                <a:gd name="T30" fmla="*/ 447 w 573"/>
                <a:gd name="T31" fmla="*/ 0 h 368"/>
                <a:gd name="T32" fmla="*/ 405 w 573"/>
                <a:gd name="T33" fmla="*/ 8 h 368"/>
                <a:gd name="T34" fmla="*/ 371 w 573"/>
                <a:gd name="T35" fmla="*/ 8 h 368"/>
                <a:gd name="T36" fmla="*/ 329 w 573"/>
                <a:gd name="T37" fmla="*/ 56 h 368"/>
                <a:gd name="T38" fmla="*/ 287 w 573"/>
                <a:gd name="T39" fmla="*/ 48 h 368"/>
                <a:gd name="T40" fmla="*/ 279 w 573"/>
                <a:gd name="T41" fmla="*/ 64 h 368"/>
                <a:gd name="T42" fmla="*/ 228 w 573"/>
                <a:gd name="T43" fmla="*/ 80 h 368"/>
                <a:gd name="T44" fmla="*/ 228 w 573"/>
                <a:gd name="T45" fmla="*/ 112 h 368"/>
                <a:gd name="T46" fmla="*/ 110 w 573"/>
                <a:gd name="T47" fmla="*/ 128 h 368"/>
                <a:gd name="T48" fmla="*/ 85 w 573"/>
                <a:gd name="T49" fmla="*/ 112 h 368"/>
                <a:gd name="T50" fmla="*/ 68 w 573"/>
                <a:gd name="T51" fmla="*/ 104 h 368"/>
                <a:gd name="T52" fmla="*/ 68 w 573"/>
                <a:gd name="T53" fmla="*/ 128 h 368"/>
                <a:gd name="T54" fmla="*/ 26 w 573"/>
                <a:gd name="T55" fmla="*/ 144 h 368"/>
                <a:gd name="T56" fmla="*/ 26 w 573"/>
                <a:gd name="T57" fmla="*/ 184 h 368"/>
                <a:gd name="T58" fmla="*/ 17 w 573"/>
                <a:gd name="T59" fmla="*/ 224 h 368"/>
                <a:gd name="T60" fmla="*/ 0 w 573"/>
                <a:gd name="T61" fmla="*/ 240 h 368"/>
                <a:gd name="T62" fmla="*/ 43 w 573"/>
                <a:gd name="T63" fmla="*/ 288 h 368"/>
                <a:gd name="T64" fmla="*/ 34 w 573"/>
                <a:gd name="T65" fmla="*/ 296 h 368"/>
                <a:gd name="T66" fmla="*/ 68 w 573"/>
                <a:gd name="T67" fmla="*/ 312 h 368"/>
                <a:gd name="T68" fmla="*/ 93 w 573"/>
                <a:gd name="T69" fmla="*/ 336 h 368"/>
                <a:gd name="T70" fmla="*/ 118 w 573"/>
                <a:gd name="T71" fmla="*/ 352 h 368"/>
                <a:gd name="T72" fmla="*/ 152 w 573"/>
                <a:gd name="T73" fmla="*/ 344 h 368"/>
                <a:gd name="T74" fmla="*/ 161 w 573"/>
                <a:gd name="T75" fmla="*/ 368 h 368"/>
                <a:gd name="T76" fmla="*/ 194 w 573"/>
                <a:gd name="T77" fmla="*/ 368 h 368"/>
                <a:gd name="T78" fmla="*/ 253 w 573"/>
                <a:gd name="T79" fmla="*/ 344 h 368"/>
                <a:gd name="T80" fmla="*/ 262 w 573"/>
                <a:gd name="T81" fmla="*/ 344 h 368"/>
                <a:gd name="T82" fmla="*/ 270 w 573"/>
                <a:gd name="T83" fmla="*/ 320 h 368"/>
                <a:gd name="T84" fmla="*/ 295 w 573"/>
                <a:gd name="T85" fmla="*/ 320 h 36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73" h="368">
                  <a:moveTo>
                    <a:pt x="295" y="320"/>
                  </a:moveTo>
                  <a:lnTo>
                    <a:pt x="329" y="304"/>
                  </a:lnTo>
                  <a:lnTo>
                    <a:pt x="380" y="304"/>
                  </a:lnTo>
                  <a:lnTo>
                    <a:pt x="413" y="288"/>
                  </a:lnTo>
                  <a:lnTo>
                    <a:pt x="439" y="272"/>
                  </a:lnTo>
                  <a:lnTo>
                    <a:pt x="455" y="264"/>
                  </a:lnTo>
                  <a:lnTo>
                    <a:pt x="464" y="224"/>
                  </a:lnTo>
                  <a:lnTo>
                    <a:pt x="472" y="200"/>
                  </a:lnTo>
                  <a:lnTo>
                    <a:pt x="498" y="168"/>
                  </a:lnTo>
                  <a:lnTo>
                    <a:pt x="523" y="112"/>
                  </a:lnTo>
                  <a:lnTo>
                    <a:pt x="548" y="72"/>
                  </a:lnTo>
                  <a:lnTo>
                    <a:pt x="573" y="48"/>
                  </a:lnTo>
                  <a:lnTo>
                    <a:pt x="548" y="24"/>
                  </a:lnTo>
                  <a:lnTo>
                    <a:pt x="514" y="0"/>
                  </a:lnTo>
                  <a:lnTo>
                    <a:pt x="472" y="8"/>
                  </a:lnTo>
                  <a:lnTo>
                    <a:pt x="447" y="0"/>
                  </a:lnTo>
                  <a:lnTo>
                    <a:pt x="405" y="8"/>
                  </a:lnTo>
                  <a:lnTo>
                    <a:pt x="371" y="8"/>
                  </a:lnTo>
                  <a:lnTo>
                    <a:pt x="329" y="56"/>
                  </a:lnTo>
                  <a:lnTo>
                    <a:pt x="287" y="48"/>
                  </a:lnTo>
                  <a:lnTo>
                    <a:pt x="279" y="64"/>
                  </a:lnTo>
                  <a:lnTo>
                    <a:pt x="228" y="80"/>
                  </a:lnTo>
                  <a:lnTo>
                    <a:pt x="228" y="112"/>
                  </a:lnTo>
                  <a:lnTo>
                    <a:pt x="110" y="128"/>
                  </a:lnTo>
                  <a:lnTo>
                    <a:pt x="85" y="112"/>
                  </a:lnTo>
                  <a:lnTo>
                    <a:pt x="68" y="104"/>
                  </a:lnTo>
                  <a:lnTo>
                    <a:pt x="68" y="128"/>
                  </a:lnTo>
                  <a:lnTo>
                    <a:pt x="26" y="144"/>
                  </a:lnTo>
                  <a:lnTo>
                    <a:pt x="26" y="184"/>
                  </a:lnTo>
                  <a:lnTo>
                    <a:pt x="17" y="224"/>
                  </a:lnTo>
                  <a:lnTo>
                    <a:pt x="0" y="240"/>
                  </a:lnTo>
                  <a:lnTo>
                    <a:pt x="43" y="288"/>
                  </a:lnTo>
                  <a:lnTo>
                    <a:pt x="34" y="296"/>
                  </a:lnTo>
                  <a:lnTo>
                    <a:pt x="68" y="312"/>
                  </a:lnTo>
                  <a:lnTo>
                    <a:pt x="93" y="336"/>
                  </a:lnTo>
                  <a:lnTo>
                    <a:pt x="118" y="352"/>
                  </a:lnTo>
                  <a:lnTo>
                    <a:pt x="152" y="344"/>
                  </a:lnTo>
                  <a:lnTo>
                    <a:pt x="161" y="368"/>
                  </a:lnTo>
                  <a:lnTo>
                    <a:pt x="194" y="368"/>
                  </a:lnTo>
                  <a:lnTo>
                    <a:pt x="253" y="344"/>
                  </a:lnTo>
                  <a:lnTo>
                    <a:pt x="262" y="344"/>
                  </a:lnTo>
                  <a:lnTo>
                    <a:pt x="270" y="320"/>
                  </a:lnTo>
                  <a:lnTo>
                    <a:pt x="295" y="32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64" name="Freeform 55">
              <a:extLst>
                <a:ext uri="{FF2B5EF4-FFF2-40B4-BE49-F238E27FC236}">
                  <a16:creationId xmlns:a16="http://schemas.microsoft.com/office/drawing/2014/main" id="{F681025D-BF24-4992-81E2-B60E11E308C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8675" y="4411309"/>
              <a:ext cx="349402" cy="259236"/>
            </a:xfrm>
            <a:custGeom>
              <a:avLst/>
              <a:gdLst>
                <a:gd name="T0" fmla="*/ 287 w 388"/>
                <a:gd name="T1" fmla="*/ 264 h 320"/>
                <a:gd name="T2" fmla="*/ 312 w 388"/>
                <a:gd name="T3" fmla="*/ 248 h 320"/>
                <a:gd name="T4" fmla="*/ 320 w 388"/>
                <a:gd name="T5" fmla="*/ 216 h 320"/>
                <a:gd name="T6" fmla="*/ 346 w 388"/>
                <a:gd name="T7" fmla="*/ 216 h 320"/>
                <a:gd name="T8" fmla="*/ 337 w 388"/>
                <a:gd name="T9" fmla="*/ 192 h 320"/>
                <a:gd name="T10" fmla="*/ 388 w 388"/>
                <a:gd name="T11" fmla="*/ 176 h 320"/>
                <a:gd name="T12" fmla="*/ 362 w 388"/>
                <a:gd name="T13" fmla="*/ 136 h 320"/>
                <a:gd name="T14" fmla="*/ 388 w 388"/>
                <a:gd name="T15" fmla="*/ 120 h 320"/>
                <a:gd name="T16" fmla="*/ 346 w 388"/>
                <a:gd name="T17" fmla="*/ 96 h 320"/>
                <a:gd name="T18" fmla="*/ 337 w 388"/>
                <a:gd name="T19" fmla="*/ 64 h 320"/>
                <a:gd name="T20" fmla="*/ 337 w 388"/>
                <a:gd name="T21" fmla="*/ 32 h 320"/>
                <a:gd name="T22" fmla="*/ 304 w 388"/>
                <a:gd name="T23" fmla="*/ 32 h 320"/>
                <a:gd name="T24" fmla="*/ 295 w 388"/>
                <a:gd name="T25" fmla="*/ 16 h 320"/>
                <a:gd name="T26" fmla="*/ 270 w 388"/>
                <a:gd name="T27" fmla="*/ 16 h 320"/>
                <a:gd name="T28" fmla="*/ 236 w 388"/>
                <a:gd name="T29" fmla="*/ 8 h 320"/>
                <a:gd name="T30" fmla="*/ 202 w 388"/>
                <a:gd name="T31" fmla="*/ 16 h 320"/>
                <a:gd name="T32" fmla="*/ 152 w 388"/>
                <a:gd name="T33" fmla="*/ 8 h 320"/>
                <a:gd name="T34" fmla="*/ 110 w 388"/>
                <a:gd name="T35" fmla="*/ 0 h 320"/>
                <a:gd name="T36" fmla="*/ 76 w 388"/>
                <a:gd name="T37" fmla="*/ 8 h 320"/>
                <a:gd name="T38" fmla="*/ 68 w 388"/>
                <a:gd name="T39" fmla="*/ 32 h 320"/>
                <a:gd name="T40" fmla="*/ 34 w 388"/>
                <a:gd name="T41" fmla="*/ 16 h 320"/>
                <a:gd name="T42" fmla="*/ 17 w 388"/>
                <a:gd name="T43" fmla="*/ 16 h 320"/>
                <a:gd name="T44" fmla="*/ 0 w 388"/>
                <a:gd name="T45" fmla="*/ 64 h 320"/>
                <a:gd name="T46" fmla="*/ 34 w 388"/>
                <a:gd name="T47" fmla="*/ 80 h 320"/>
                <a:gd name="T48" fmla="*/ 68 w 388"/>
                <a:gd name="T49" fmla="*/ 128 h 320"/>
                <a:gd name="T50" fmla="*/ 118 w 388"/>
                <a:gd name="T51" fmla="*/ 160 h 320"/>
                <a:gd name="T52" fmla="*/ 143 w 388"/>
                <a:gd name="T53" fmla="*/ 192 h 320"/>
                <a:gd name="T54" fmla="*/ 177 w 388"/>
                <a:gd name="T55" fmla="*/ 208 h 320"/>
                <a:gd name="T56" fmla="*/ 186 w 388"/>
                <a:gd name="T57" fmla="*/ 224 h 320"/>
                <a:gd name="T58" fmla="*/ 211 w 388"/>
                <a:gd name="T59" fmla="*/ 248 h 320"/>
                <a:gd name="T60" fmla="*/ 211 w 388"/>
                <a:gd name="T61" fmla="*/ 280 h 320"/>
                <a:gd name="T62" fmla="*/ 295 w 388"/>
                <a:gd name="T63" fmla="*/ 320 h 320"/>
                <a:gd name="T64" fmla="*/ 295 w 388"/>
                <a:gd name="T65" fmla="*/ 280 h 320"/>
                <a:gd name="T66" fmla="*/ 287 w 388"/>
                <a:gd name="T67" fmla="*/ 264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88" h="320">
                  <a:moveTo>
                    <a:pt x="287" y="264"/>
                  </a:moveTo>
                  <a:lnTo>
                    <a:pt x="312" y="248"/>
                  </a:lnTo>
                  <a:lnTo>
                    <a:pt x="320" y="216"/>
                  </a:lnTo>
                  <a:lnTo>
                    <a:pt x="346" y="216"/>
                  </a:lnTo>
                  <a:lnTo>
                    <a:pt x="337" y="192"/>
                  </a:lnTo>
                  <a:lnTo>
                    <a:pt x="388" y="176"/>
                  </a:lnTo>
                  <a:lnTo>
                    <a:pt x="362" y="136"/>
                  </a:lnTo>
                  <a:lnTo>
                    <a:pt x="388" y="120"/>
                  </a:lnTo>
                  <a:lnTo>
                    <a:pt x="346" y="96"/>
                  </a:lnTo>
                  <a:lnTo>
                    <a:pt x="337" y="64"/>
                  </a:lnTo>
                  <a:lnTo>
                    <a:pt x="337" y="32"/>
                  </a:lnTo>
                  <a:lnTo>
                    <a:pt x="304" y="32"/>
                  </a:lnTo>
                  <a:lnTo>
                    <a:pt x="295" y="16"/>
                  </a:lnTo>
                  <a:lnTo>
                    <a:pt x="270" y="16"/>
                  </a:lnTo>
                  <a:lnTo>
                    <a:pt x="236" y="8"/>
                  </a:lnTo>
                  <a:lnTo>
                    <a:pt x="202" y="16"/>
                  </a:lnTo>
                  <a:lnTo>
                    <a:pt x="152" y="8"/>
                  </a:lnTo>
                  <a:lnTo>
                    <a:pt x="110" y="0"/>
                  </a:lnTo>
                  <a:lnTo>
                    <a:pt x="76" y="8"/>
                  </a:lnTo>
                  <a:lnTo>
                    <a:pt x="68" y="32"/>
                  </a:lnTo>
                  <a:lnTo>
                    <a:pt x="34" y="16"/>
                  </a:lnTo>
                  <a:lnTo>
                    <a:pt x="17" y="16"/>
                  </a:lnTo>
                  <a:lnTo>
                    <a:pt x="0" y="64"/>
                  </a:lnTo>
                  <a:lnTo>
                    <a:pt x="34" y="80"/>
                  </a:lnTo>
                  <a:lnTo>
                    <a:pt x="68" y="128"/>
                  </a:lnTo>
                  <a:lnTo>
                    <a:pt x="118" y="160"/>
                  </a:lnTo>
                  <a:lnTo>
                    <a:pt x="143" y="192"/>
                  </a:lnTo>
                  <a:lnTo>
                    <a:pt x="177" y="208"/>
                  </a:lnTo>
                  <a:lnTo>
                    <a:pt x="186" y="224"/>
                  </a:lnTo>
                  <a:lnTo>
                    <a:pt x="211" y="248"/>
                  </a:lnTo>
                  <a:lnTo>
                    <a:pt x="211" y="280"/>
                  </a:lnTo>
                  <a:lnTo>
                    <a:pt x="295" y="320"/>
                  </a:lnTo>
                  <a:lnTo>
                    <a:pt x="295" y="280"/>
                  </a:lnTo>
                  <a:lnTo>
                    <a:pt x="287" y="26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65" name="Freeform 56">
              <a:extLst>
                <a:ext uri="{FF2B5EF4-FFF2-40B4-BE49-F238E27FC236}">
                  <a16:creationId xmlns:a16="http://schemas.microsoft.com/office/drawing/2014/main" id="{1DF46F2C-DDAB-493F-AB30-752F6C6EB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0838" y="4062102"/>
              <a:ext cx="517585" cy="298884"/>
            </a:xfrm>
            <a:custGeom>
              <a:avLst/>
              <a:gdLst>
                <a:gd name="T0" fmla="*/ 295 w 573"/>
                <a:gd name="T1" fmla="*/ 320 h 368"/>
                <a:gd name="T2" fmla="*/ 329 w 573"/>
                <a:gd name="T3" fmla="*/ 304 h 368"/>
                <a:gd name="T4" fmla="*/ 380 w 573"/>
                <a:gd name="T5" fmla="*/ 304 h 368"/>
                <a:gd name="T6" fmla="*/ 413 w 573"/>
                <a:gd name="T7" fmla="*/ 288 h 368"/>
                <a:gd name="T8" fmla="*/ 439 w 573"/>
                <a:gd name="T9" fmla="*/ 272 h 368"/>
                <a:gd name="T10" fmla="*/ 455 w 573"/>
                <a:gd name="T11" fmla="*/ 264 h 368"/>
                <a:gd name="T12" fmla="*/ 464 w 573"/>
                <a:gd name="T13" fmla="*/ 224 h 368"/>
                <a:gd name="T14" fmla="*/ 472 w 573"/>
                <a:gd name="T15" fmla="*/ 200 h 368"/>
                <a:gd name="T16" fmla="*/ 498 w 573"/>
                <a:gd name="T17" fmla="*/ 168 h 368"/>
                <a:gd name="T18" fmla="*/ 523 w 573"/>
                <a:gd name="T19" fmla="*/ 112 h 368"/>
                <a:gd name="T20" fmla="*/ 548 w 573"/>
                <a:gd name="T21" fmla="*/ 72 h 368"/>
                <a:gd name="T22" fmla="*/ 573 w 573"/>
                <a:gd name="T23" fmla="*/ 48 h 368"/>
                <a:gd name="T24" fmla="*/ 548 w 573"/>
                <a:gd name="T25" fmla="*/ 24 h 368"/>
                <a:gd name="T26" fmla="*/ 514 w 573"/>
                <a:gd name="T27" fmla="*/ 0 h 368"/>
                <a:gd name="T28" fmla="*/ 472 w 573"/>
                <a:gd name="T29" fmla="*/ 8 h 368"/>
                <a:gd name="T30" fmla="*/ 447 w 573"/>
                <a:gd name="T31" fmla="*/ 0 h 368"/>
                <a:gd name="T32" fmla="*/ 405 w 573"/>
                <a:gd name="T33" fmla="*/ 8 h 368"/>
                <a:gd name="T34" fmla="*/ 371 w 573"/>
                <a:gd name="T35" fmla="*/ 8 h 368"/>
                <a:gd name="T36" fmla="*/ 329 w 573"/>
                <a:gd name="T37" fmla="*/ 56 h 368"/>
                <a:gd name="T38" fmla="*/ 287 w 573"/>
                <a:gd name="T39" fmla="*/ 48 h 368"/>
                <a:gd name="T40" fmla="*/ 279 w 573"/>
                <a:gd name="T41" fmla="*/ 64 h 368"/>
                <a:gd name="T42" fmla="*/ 228 w 573"/>
                <a:gd name="T43" fmla="*/ 80 h 368"/>
                <a:gd name="T44" fmla="*/ 228 w 573"/>
                <a:gd name="T45" fmla="*/ 112 h 368"/>
                <a:gd name="T46" fmla="*/ 110 w 573"/>
                <a:gd name="T47" fmla="*/ 128 h 368"/>
                <a:gd name="T48" fmla="*/ 85 w 573"/>
                <a:gd name="T49" fmla="*/ 112 h 368"/>
                <a:gd name="T50" fmla="*/ 68 w 573"/>
                <a:gd name="T51" fmla="*/ 104 h 368"/>
                <a:gd name="T52" fmla="*/ 68 w 573"/>
                <a:gd name="T53" fmla="*/ 128 h 368"/>
                <a:gd name="T54" fmla="*/ 26 w 573"/>
                <a:gd name="T55" fmla="*/ 144 h 368"/>
                <a:gd name="T56" fmla="*/ 26 w 573"/>
                <a:gd name="T57" fmla="*/ 184 h 368"/>
                <a:gd name="T58" fmla="*/ 17 w 573"/>
                <a:gd name="T59" fmla="*/ 224 h 368"/>
                <a:gd name="T60" fmla="*/ 0 w 573"/>
                <a:gd name="T61" fmla="*/ 240 h 368"/>
                <a:gd name="T62" fmla="*/ 43 w 573"/>
                <a:gd name="T63" fmla="*/ 288 h 368"/>
                <a:gd name="T64" fmla="*/ 34 w 573"/>
                <a:gd name="T65" fmla="*/ 296 h 368"/>
                <a:gd name="T66" fmla="*/ 68 w 573"/>
                <a:gd name="T67" fmla="*/ 312 h 368"/>
                <a:gd name="T68" fmla="*/ 93 w 573"/>
                <a:gd name="T69" fmla="*/ 336 h 368"/>
                <a:gd name="T70" fmla="*/ 118 w 573"/>
                <a:gd name="T71" fmla="*/ 352 h 368"/>
                <a:gd name="T72" fmla="*/ 152 w 573"/>
                <a:gd name="T73" fmla="*/ 344 h 368"/>
                <a:gd name="T74" fmla="*/ 161 w 573"/>
                <a:gd name="T75" fmla="*/ 368 h 368"/>
                <a:gd name="T76" fmla="*/ 194 w 573"/>
                <a:gd name="T77" fmla="*/ 368 h 368"/>
                <a:gd name="T78" fmla="*/ 253 w 573"/>
                <a:gd name="T79" fmla="*/ 344 h 368"/>
                <a:gd name="T80" fmla="*/ 262 w 573"/>
                <a:gd name="T81" fmla="*/ 344 h 368"/>
                <a:gd name="T82" fmla="*/ 270 w 573"/>
                <a:gd name="T83" fmla="*/ 320 h 368"/>
                <a:gd name="T84" fmla="*/ 295 w 573"/>
                <a:gd name="T85" fmla="*/ 320 h 36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73" h="368">
                  <a:moveTo>
                    <a:pt x="295" y="320"/>
                  </a:moveTo>
                  <a:lnTo>
                    <a:pt x="329" y="304"/>
                  </a:lnTo>
                  <a:lnTo>
                    <a:pt x="380" y="304"/>
                  </a:lnTo>
                  <a:lnTo>
                    <a:pt x="413" y="288"/>
                  </a:lnTo>
                  <a:lnTo>
                    <a:pt x="439" y="272"/>
                  </a:lnTo>
                  <a:lnTo>
                    <a:pt x="455" y="264"/>
                  </a:lnTo>
                  <a:lnTo>
                    <a:pt x="464" y="224"/>
                  </a:lnTo>
                  <a:lnTo>
                    <a:pt x="472" y="200"/>
                  </a:lnTo>
                  <a:lnTo>
                    <a:pt x="498" y="168"/>
                  </a:lnTo>
                  <a:lnTo>
                    <a:pt x="523" y="112"/>
                  </a:lnTo>
                  <a:lnTo>
                    <a:pt x="548" y="72"/>
                  </a:lnTo>
                  <a:lnTo>
                    <a:pt x="573" y="48"/>
                  </a:lnTo>
                  <a:lnTo>
                    <a:pt x="548" y="24"/>
                  </a:lnTo>
                  <a:lnTo>
                    <a:pt x="514" y="0"/>
                  </a:lnTo>
                  <a:lnTo>
                    <a:pt x="472" y="8"/>
                  </a:lnTo>
                  <a:lnTo>
                    <a:pt x="447" y="0"/>
                  </a:lnTo>
                  <a:lnTo>
                    <a:pt x="405" y="8"/>
                  </a:lnTo>
                  <a:lnTo>
                    <a:pt x="371" y="8"/>
                  </a:lnTo>
                  <a:lnTo>
                    <a:pt x="329" y="56"/>
                  </a:lnTo>
                  <a:lnTo>
                    <a:pt x="287" y="48"/>
                  </a:lnTo>
                  <a:lnTo>
                    <a:pt x="279" y="64"/>
                  </a:lnTo>
                  <a:lnTo>
                    <a:pt x="228" y="80"/>
                  </a:lnTo>
                  <a:lnTo>
                    <a:pt x="228" y="112"/>
                  </a:lnTo>
                  <a:lnTo>
                    <a:pt x="110" y="128"/>
                  </a:lnTo>
                  <a:lnTo>
                    <a:pt x="85" y="112"/>
                  </a:lnTo>
                  <a:lnTo>
                    <a:pt x="68" y="104"/>
                  </a:lnTo>
                  <a:lnTo>
                    <a:pt x="68" y="128"/>
                  </a:lnTo>
                  <a:lnTo>
                    <a:pt x="26" y="144"/>
                  </a:lnTo>
                  <a:lnTo>
                    <a:pt x="26" y="184"/>
                  </a:lnTo>
                  <a:lnTo>
                    <a:pt x="17" y="224"/>
                  </a:lnTo>
                  <a:lnTo>
                    <a:pt x="0" y="240"/>
                  </a:lnTo>
                  <a:lnTo>
                    <a:pt x="43" y="288"/>
                  </a:lnTo>
                  <a:lnTo>
                    <a:pt x="34" y="296"/>
                  </a:lnTo>
                  <a:lnTo>
                    <a:pt x="68" y="312"/>
                  </a:lnTo>
                  <a:lnTo>
                    <a:pt x="93" y="336"/>
                  </a:lnTo>
                  <a:lnTo>
                    <a:pt x="118" y="352"/>
                  </a:lnTo>
                  <a:lnTo>
                    <a:pt x="152" y="344"/>
                  </a:lnTo>
                  <a:lnTo>
                    <a:pt x="161" y="368"/>
                  </a:lnTo>
                  <a:lnTo>
                    <a:pt x="194" y="368"/>
                  </a:lnTo>
                  <a:lnTo>
                    <a:pt x="253" y="344"/>
                  </a:lnTo>
                  <a:lnTo>
                    <a:pt x="262" y="344"/>
                  </a:lnTo>
                  <a:lnTo>
                    <a:pt x="270" y="320"/>
                  </a:lnTo>
                  <a:lnTo>
                    <a:pt x="295" y="32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66" name="Freeform 57">
              <a:extLst>
                <a:ext uri="{FF2B5EF4-FFF2-40B4-BE49-F238E27FC236}">
                  <a16:creationId xmlns:a16="http://schemas.microsoft.com/office/drawing/2014/main" id="{78F323EC-AE48-4815-A887-D0B235BB4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1517" y="4062102"/>
              <a:ext cx="23467" cy="6100"/>
            </a:xfrm>
            <a:custGeom>
              <a:avLst/>
              <a:gdLst>
                <a:gd name="T0" fmla="*/ 17 w 26"/>
                <a:gd name="T1" fmla="*/ 8 h 8"/>
                <a:gd name="T2" fmla="*/ 26 w 26"/>
                <a:gd name="T3" fmla="*/ 8 h 8"/>
                <a:gd name="T4" fmla="*/ 0 w 26"/>
                <a:gd name="T5" fmla="*/ 0 h 8"/>
                <a:gd name="T6" fmla="*/ 17 w 26"/>
                <a:gd name="T7" fmla="*/ 8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8">
                  <a:moveTo>
                    <a:pt x="17" y="8"/>
                  </a:moveTo>
                  <a:lnTo>
                    <a:pt x="26" y="8"/>
                  </a:lnTo>
                  <a:lnTo>
                    <a:pt x="0" y="0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67" name="Freeform 58">
              <a:extLst>
                <a:ext uri="{FF2B5EF4-FFF2-40B4-BE49-F238E27FC236}">
                  <a16:creationId xmlns:a16="http://schemas.microsoft.com/office/drawing/2014/main" id="{601B7583-29A3-4EDB-A4B6-B0526C32A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4984" y="4068202"/>
              <a:ext cx="15645" cy="0"/>
            </a:xfrm>
            <a:custGeom>
              <a:avLst/>
              <a:gdLst>
                <a:gd name="T0" fmla="*/ 17 w 17"/>
                <a:gd name="T1" fmla="*/ 0 h 1"/>
                <a:gd name="T2" fmla="*/ 0 w 17"/>
                <a:gd name="T3" fmla="*/ 0 h 1"/>
                <a:gd name="T4" fmla="*/ 17 w 17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">
                  <a:moveTo>
                    <a:pt x="17" y="0"/>
                  </a:move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68" name="Line 59">
              <a:extLst>
                <a:ext uri="{FF2B5EF4-FFF2-40B4-BE49-F238E27FC236}">
                  <a16:creationId xmlns:a16="http://schemas.microsoft.com/office/drawing/2014/main" id="{639B53EC-6DF6-42BF-B79D-61C83028D8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95858" y="4062102"/>
              <a:ext cx="24771" cy="6100"/>
            </a:xfrm>
            <a:prstGeom prst="lin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69" name="Line 60">
              <a:extLst>
                <a:ext uri="{FF2B5EF4-FFF2-40B4-BE49-F238E27FC236}">
                  <a16:creationId xmlns:a16="http://schemas.microsoft.com/office/drawing/2014/main" id="{8A4B6AB6-3806-4A4A-97E0-C1B86B3E37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95858" y="4062102"/>
              <a:ext cx="24771" cy="6100"/>
            </a:xfrm>
            <a:prstGeom prst="lin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70" name="Freeform 61">
              <a:extLst>
                <a:ext uri="{FF2B5EF4-FFF2-40B4-BE49-F238E27FC236}">
                  <a16:creationId xmlns:a16="http://schemas.microsoft.com/office/drawing/2014/main" id="{9AB47D24-2378-4F33-A121-B12219FE3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3694" y="4062102"/>
              <a:ext cx="7822" cy="0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0 h 1"/>
                <a:gd name="T4" fmla="*/ 0 w 8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71" name="Freeform 62">
              <a:extLst>
                <a:ext uri="{FF2B5EF4-FFF2-40B4-BE49-F238E27FC236}">
                  <a16:creationId xmlns:a16="http://schemas.microsoft.com/office/drawing/2014/main" id="{B08A92D2-1CD9-42DE-98C2-0C1AD110A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5539" y="3984331"/>
              <a:ext cx="23467" cy="13725"/>
            </a:xfrm>
            <a:custGeom>
              <a:avLst/>
              <a:gdLst>
                <a:gd name="T0" fmla="*/ 26 w 26"/>
                <a:gd name="T1" fmla="*/ 16 h 16"/>
                <a:gd name="T2" fmla="*/ 0 w 26"/>
                <a:gd name="T3" fmla="*/ 0 h 16"/>
                <a:gd name="T4" fmla="*/ 0 w 26"/>
                <a:gd name="T5" fmla="*/ 8 h 16"/>
                <a:gd name="T6" fmla="*/ 17 w 26"/>
                <a:gd name="T7" fmla="*/ 16 h 16"/>
                <a:gd name="T8" fmla="*/ 26 w 26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6">
                  <a:moveTo>
                    <a:pt x="26" y="16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7" y="16"/>
                  </a:lnTo>
                  <a:lnTo>
                    <a:pt x="26" y="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72" name="Freeform 63">
              <a:extLst>
                <a:ext uri="{FF2B5EF4-FFF2-40B4-BE49-F238E27FC236}">
                  <a16:creationId xmlns:a16="http://schemas.microsoft.com/office/drawing/2014/main" id="{74DDEBB5-D4AE-446A-A23D-7A2524144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3694" y="4062102"/>
              <a:ext cx="7822" cy="0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0 h 1"/>
                <a:gd name="T4" fmla="*/ 0 w 8"/>
                <a:gd name="T5" fmla="*/ 0 h 1"/>
                <a:gd name="T6" fmla="*/ 0 w 8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73" name="Freeform 64">
              <a:extLst>
                <a:ext uri="{FF2B5EF4-FFF2-40B4-BE49-F238E27FC236}">
                  <a16:creationId xmlns:a16="http://schemas.microsoft.com/office/drawing/2014/main" id="{485A6D7F-9412-46F9-B05D-0587E4EEF0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5539" y="3984331"/>
              <a:ext cx="23467" cy="13725"/>
            </a:xfrm>
            <a:custGeom>
              <a:avLst/>
              <a:gdLst>
                <a:gd name="T0" fmla="*/ 26 w 26"/>
                <a:gd name="T1" fmla="*/ 16 h 16"/>
                <a:gd name="T2" fmla="*/ 0 w 26"/>
                <a:gd name="T3" fmla="*/ 0 h 16"/>
                <a:gd name="T4" fmla="*/ 0 w 26"/>
                <a:gd name="T5" fmla="*/ 8 h 16"/>
                <a:gd name="T6" fmla="*/ 17 w 26"/>
                <a:gd name="T7" fmla="*/ 16 h 16"/>
                <a:gd name="T8" fmla="*/ 26 w 26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6">
                  <a:moveTo>
                    <a:pt x="26" y="16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7" y="16"/>
                  </a:lnTo>
                  <a:lnTo>
                    <a:pt x="26" y="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74" name="Freeform 65">
              <a:extLst>
                <a:ext uri="{FF2B5EF4-FFF2-40B4-BE49-F238E27FC236}">
                  <a16:creationId xmlns:a16="http://schemas.microsoft.com/office/drawing/2014/main" id="{4052A79A-BC85-4F2D-BDFD-4D6CAF1883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8647" y="3978231"/>
              <a:ext cx="434145" cy="187566"/>
            </a:xfrm>
            <a:custGeom>
              <a:avLst/>
              <a:gdLst>
                <a:gd name="T0" fmla="*/ 421 w 480"/>
                <a:gd name="T1" fmla="*/ 8 h 232"/>
                <a:gd name="T2" fmla="*/ 396 w 480"/>
                <a:gd name="T3" fmla="*/ 0 h 232"/>
                <a:gd name="T4" fmla="*/ 353 w 480"/>
                <a:gd name="T5" fmla="*/ 0 h 232"/>
                <a:gd name="T6" fmla="*/ 328 w 480"/>
                <a:gd name="T7" fmla="*/ 16 h 232"/>
                <a:gd name="T8" fmla="*/ 294 w 480"/>
                <a:gd name="T9" fmla="*/ 16 h 232"/>
                <a:gd name="T10" fmla="*/ 269 w 480"/>
                <a:gd name="T11" fmla="*/ 40 h 232"/>
                <a:gd name="T12" fmla="*/ 244 w 480"/>
                <a:gd name="T13" fmla="*/ 40 h 232"/>
                <a:gd name="T14" fmla="*/ 236 w 480"/>
                <a:gd name="T15" fmla="*/ 24 h 232"/>
                <a:gd name="T16" fmla="*/ 210 w 480"/>
                <a:gd name="T17" fmla="*/ 0 h 232"/>
                <a:gd name="T18" fmla="*/ 177 w 480"/>
                <a:gd name="T19" fmla="*/ 24 h 232"/>
                <a:gd name="T20" fmla="*/ 168 w 480"/>
                <a:gd name="T21" fmla="*/ 24 h 232"/>
                <a:gd name="T22" fmla="*/ 151 w 480"/>
                <a:gd name="T23" fmla="*/ 16 h 232"/>
                <a:gd name="T24" fmla="*/ 126 w 480"/>
                <a:gd name="T25" fmla="*/ 32 h 232"/>
                <a:gd name="T26" fmla="*/ 101 w 480"/>
                <a:gd name="T27" fmla="*/ 56 h 232"/>
                <a:gd name="T28" fmla="*/ 67 w 480"/>
                <a:gd name="T29" fmla="*/ 104 h 232"/>
                <a:gd name="T30" fmla="*/ 25 w 480"/>
                <a:gd name="T31" fmla="*/ 104 h 232"/>
                <a:gd name="T32" fmla="*/ 0 w 480"/>
                <a:gd name="T33" fmla="*/ 136 h 232"/>
                <a:gd name="T34" fmla="*/ 0 w 480"/>
                <a:gd name="T35" fmla="*/ 176 h 232"/>
                <a:gd name="T36" fmla="*/ 33 w 480"/>
                <a:gd name="T37" fmla="*/ 200 h 232"/>
                <a:gd name="T38" fmla="*/ 25 w 480"/>
                <a:gd name="T39" fmla="*/ 208 h 232"/>
                <a:gd name="T40" fmla="*/ 42 w 480"/>
                <a:gd name="T41" fmla="*/ 216 h 232"/>
                <a:gd name="T42" fmla="*/ 67 w 480"/>
                <a:gd name="T43" fmla="*/ 232 h 232"/>
                <a:gd name="T44" fmla="*/ 185 w 480"/>
                <a:gd name="T45" fmla="*/ 216 h 232"/>
                <a:gd name="T46" fmla="*/ 185 w 480"/>
                <a:gd name="T47" fmla="*/ 184 h 232"/>
                <a:gd name="T48" fmla="*/ 236 w 480"/>
                <a:gd name="T49" fmla="*/ 168 h 232"/>
                <a:gd name="T50" fmla="*/ 244 w 480"/>
                <a:gd name="T51" fmla="*/ 152 h 232"/>
                <a:gd name="T52" fmla="*/ 286 w 480"/>
                <a:gd name="T53" fmla="*/ 160 h 232"/>
                <a:gd name="T54" fmla="*/ 328 w 480"/>
                <a:gd name="T55" fmla="*/ 112 h 232"/>
                <a:gd name="T56" fmla="*/ 362 w 480"/>
                <a:gd name="T57" fmla="*/ 112 h 232"/>
                <a:gd name="T58" fmla="*/ 404 w 480"/>
                <a:gd name="T59" fmla="*/ 104 h 232"/>
                <a:gd name="T60" fmla="*/ 412 w 480"/>
                <a:gd name="T61" fmla="*/ 104 h 232"/>
                <a:gd name="T62" fmla="*/ 438 w 480"/>
                <a:gd name="T63" fmla="*/ 112 h 232"/>
                <a:gd name="T64" fmla="*/ 455 w 480"/>
                <a:gd name="T65" fmla="*/ 112 h 232"/>
                <a:gd name="T66" fmla="*/ 463 w 480"/>
                <a:gd name="T67" fmla="*/ 64 h 232"/>
                <a:gd name="T68" fmla="*/ 480 w 480"/>
                <a:gd name="T69" fmla="*/ 16 h 232"/>
                <a:gd name="T70" fmla="*/ 421 w 480"/>
                <a:gd name="T71" fmla="*/ 8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80" h="232">
                  <a:moveTo>
                    <a:pt x="421" y="8"/>
                  </a:moveTo>
                  <a:lnTo>
                    <a:pt x="396" y="0"/>
                  </a:lnTo>
                  <a:lnTo>
                    <a:pt x="353" y="0"/>
                  </a:lnTo>
                  <a:lnTo>
                    <a:pt x="328" y="16"/>
                  </a:lnTo>
                  <a:lnTo>
                    <a:pt x="294" y="16"/>
                  </a:lnTo>
                  <a:lnTo>
                    <a:pt x="269" y="40"/>
                  </a:lnTo>
                  <a:lnTo>
                    <a:pt x="244" y="40"/>
                  </a:lnTo>
                  <a:lnTo>
                    <a:pt x="236" y="24"/>
                  </a:lnTo>
                  <a:lnTo>
                    <a:pt x="210" y="0"/>
                  </a:lnTo>
                  <a:lnTo>
                    <a:pt x="177" y="24"/>
                  </a:lnTo>
                  <a:lnTo>
                    <a:pt x="168" y="24"/>
                  </a:lnTo>
                  <a:lnTo>
                    <a:pt x="151" y="16"/>
                  </a:lnTo>
                  <a:lnTo>
                    <a:pt x="126" y="32"/>
                  </a:lnTo>
                  <a:lnTo>
                    <a:pt x="101" y="56"/>
                  </a:lnTo>
                  <a:lnTo>
                    <a:pt x="67" y="104"/>
                  </a:lnTo>
                  <a:lnTo>
                    <a:pt x="25" y="104"/>
                  </a:lnTo>
                  <a:lnTo>
                    <a:pt x="0" y="136"/>
                  </a:lnTo>
                  <a:lnTo>
                    <a:pt x="0" y="176"/>
                  </a:lnTo>
                  <a:lnTo>
                    <a:pt x="33" y="200"/>
                  </a:lnTo>
                  <a:lnTo>
                    <a:pt x="25" y="208"/>
                  </a:lnTo>
                  <a:lnTo>
                    <a:pt x="42" y="216"/>
                  </a:lnTo>
                  <a:lnTo>
                    <a:pt x="67" y="232"/>
                  </a:lnTo>
                  <a:lnTo>
                    <a:pt x="185" y="216"/>
                  </a:lnTo>
                  <a:lnTo>
                    <a:pt x="185" y="184"/>
                  </a:lnTo>
                  <a:lnTo>
                    <a:pt x="236" y="168"/>
                  </a:lnTo>
                  <a:lnTo>
                    <a:pt x="244" y="152"/>
                  </a:lnTo>
                  <a:lnTo>
                    <a:pt x="286" y="160"/>
                  </a:lnTo>
                  <a:lnTo>
                    <a:pt x="328" y="112"/>
                  </a:lnTo>
                  <a:lnTo>
                    <a:pt x="362" y="112"/>
                  </a:lnTo>
                  <a:lnTo>
                    <a:pt x="404" y="104"/>
                  </a:lnTo>
                  <a:lnTo>
                    <a:pt x="412" y="104"/>
                  </a:lnTo>
                  <a:lnTo>
                    <a:pt x="438" y="112"/>
                  </a:lnTo>
                  <a:lnTo>
                    <a:pt x="455" y="112"/>
                  </a:lnTo>
                  <a:lnTo>
                    <a:pt x="463" y="64"/>
                  </a:lnTo>
                  <a:lnTo>
                    <a:pt x="480" y="16"/>
                  </a:lnTo>
                  <a:lnTo>
                    <a:pt x="421" y="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14F84B48-6313-471F-B558-5D49656BB6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6816" y="4301514"/>
              <a:ext cx="396337" cy="408679"/>
            </a:xfrm>
            <a:custGeom>
              <a:avLst/>
              <a:gdLst>
                <a:gd name="T0" fmla="*/ 126 w 438"/>
                <a:gd name="T1" fmla="*/ 424 h 504"/>
                <a:gd name="T2" fmla="*/ 160 w 438"/>
                <a:gd name="T3" fmla="*/ 440 h 504"/>
                <a:gd name="T4" fmla="*/ 185 w 438"/>
                <a:gd name="T5" fmla="*/ 440 h 504"/>
                <a:gd name="T6" fmla="*/ 202 w 438"/>
                <a:gd name="T7" fmla="*/ 456 h 504"/>
                <a:gd name="T8" fmla="*/ 236 w 438"/>
                <a:gd name="T9" fmla="*/ 496 h 504"/>
                <a:gd name="T10" fmla="*/ 252 w 438"/>
                <a:gd name="T11" fmla="*/ 504 h 504"/>
                <a:gd name="T12" fmla="*/ 261 w 438"/>
                <a:gd name="T13" fmla="*/ 472 h 504"/>
                <a:gd name="T14" fmla="*/ 286 w 438"/>
                <a:gd name="T15" fmla="*/ 464 h 504"/>
                <a:gd name="T16" fmla="*/ 311 w 438"/>
                <a:gd name="T17" fmla="*/ 456 h 504"/>
                <a:gd name="T18" fmla="*/ 370 w 438"/>
                <a:gd name="T19" fmla="*/ 432 h 504"/>
                <a:gd name="T20" fmla="*/ 413 w 438"/>
                <a:gd name="T21" fmla="*/ 432 h 504"/>
                <a:gd name="T22" fmla="*/ 421 w 438"/>
                <a:gd name="T23" fmla="*/ 400 h 504"/>
                <a:gd name="T24" fmla="*/ 404 w 438"/>
                <a:gd name="T25" fmla="*/ 392 h 504"/>
                <a:gd name="T26" fmla="*/ 404 w 438"/>
                <a:gd name="T27" fmla="*/ 360 h 504"/>
                <a:gd name="T28" fmla="*/ 421 w 438"/>
                <a:gd name="T29" fmla="*/ 352 h 504"/>
                <a:gd name="T30" fmla="*/ 438 w 438"/>
                <a:gd name="T31" fmla="*/ 312 h 504"/>
                <a:gd name="T32" fmla="*/ 396 w 438"/>
                <a:gd name="T33" fmla="*/ 280 h 504"/>
                <a:gd name="T34" fmla="*/ 379 w 438"/>
                <a:gd name="T35" fmla="*/ 248 h 504"/>
                <a:gd name="T36" fmla="*/ 370 w 438"/>
                <a:gd name="T37" fmla="*/ 216 h 504"/>
                <a:gd name="T38" fmla="*/ 387 w 438"/>
                <a:gd name="T39" fmla="*/ 184 h 504"/>
                <a:gd name="T40" fmla="*/ 370 w 438"/>
                <a:gd name="T41" fmla="*/ 176 h 504"/>
                <a:gd name="T42" fmla="*/ 370 w 438"/>
                <a:gd name="T43" fmla="*/ 136 h 504"/>
                <a:gd name="T44" fmla="*/ 328 w 438"/>
                <a:gd name="T45" fmla="*/ 160 h 504"/>
                <a:gd name="T46" fmla="*/ 286 w 438"/>
                <a:gd name="T47" fmla="*/ 144 h 504"/>
                <a:gd name="T48" fmla="*/ 244 w 438"/>
                <a:gd name="T49" fmla="*/ 136 h 504"/>
                <a:gd name="T50" fmla="*/ 261 w 438"/>
                <a:gd name="T51" fmla="*/ 104 h 504"/>
                <a:gd name="T52" fmla="*/ 219 w 438"/>
                <a:gd name="T53" fmla="*/ 88 h 504"/>
                <a:gd name="T54" fmla="*/ 185 w 438"/>
                <a:gd name="T55" fmla="*/ 64 h 504"/>
                <a:gd name="T56" fmla="*/ 177 w 438"/>
                <a:gd name="T57" fmla="*/ 40 h 504"/>
                <a:gd name="T58" fmla="*/ 143 w 438"/>
                <a:gd name="T59" fmla="*/ 16 h 504"/>
                <a:gd name="T60" fmla="*/ 126 w 438"/>
                <a:gd name="T61" fmla="*/ 0 h 504"/>
                <a:gd name="T62" fmla="*/ 118 w 438"/>
                <a:gd name="T63" fmla="*/ 8 h 504"/>
                <a:gd name="T64" fmla="*/ 67 w 438"/>
                <a:gd name="T65" fmla="*/ 8 h 504"/>
                <a:gd name="T66" fmla="*/ 33 w 438"/>
                <a:gd name="T67" fmla="*/ 24 h 504"/>
                <a:gd name="T68" fmla="*/ 8 w 438"/>
                <a:gd name="T69" fmla="*/ 24 h 504"/>
                <a:gd name="T70" fmla="*/ 0 w 438"/>
                <a:gd name="T71" fmla="*/ 48 h 504"/>
                <a:gd name="T72" fmla="*/ 8 w 438"/>
                <a:gd name="T73" fmla="*/ 80 h 504"/>
                <a:gd name="T74" fmla="*/ 33 w 438"/>
                <a:gd name="T75" fmla="*/ 112 h 504"/>
                <a:gd name="T76" fmla="*/ 59 w 438"/>
                <a:gd name="T77" fmla="*/ 120 h 504"/>
                <a:gd name="T78" fmla="*/ 33 w 438"/>
                <a:gd name="T79" fmla="*/ 128 h 504"/>
                <a:gd name="T80" fmla="*/ 33 w 438"/>
                <a:gd name="T81" fmla="*/ 160 h 504"/>
                <a:gd name="T82" fmla="*/ 8 w 438"/>
                <a:gd name="T83" fmla="*/ 152 h 504"/>
                <a:gd name="T84" fmla="*/ 17 w 438"/>
                <a:gd name="T85" fmla="*/ 168 h 504"/>
                <a:gd name="T86" fmla="*/ 50 w 438"/>
                <a:gd name="T87" fmla="*/ 168 h 504"/>
                <a:gd name="T88" fmla="*/ 50 w 438"/>
                <a:gd name="T89" fmla="*/ 200 h 504"/>
                <a:gd name="T90" fmla="*/ 59 w 438"/>
                <a:gd name="T91" fmla="*/ 232 h 504"/>
                <a:gd name="T92" fmla="*/ 101 w 438"/>
                <a:gd name="T93" fmla="*/ 256 h 504"/>
                <a:gd name="T94" fmla="*/ 75 w 438"/>
                <a:gd name="T95" fmla="*/ 272 h 504"/>
                <a:gd name="T96" fmla="*/ 101 w 438"/>
                <a:gd name="T97" fmla="*/ 312 h 504"/>
                <a:gd name="T98" fmla="*/ 50 w 438"/>
                <a:gd name="T99" fmla="*/ 328 h 504"/>
                <a:gd name="T100" fmla="*/ 59 w 438"/>
                <a:gd name="T101" fmla="*/ 352 h 504"/>
                <a:gd name="T102" fmla="*/ 33 w 438"/>
                <a:gd name="T103" fmla="*/ 352 h 504"/>
                <a:gd name="T104" fmla="*/ 25 w 438"/>
                <a:gd name="T105" fmla="*/ 384 h 504"/>
                <a:gd name="T106" fmla="*/ 0 w 438"/>
                <a:gd name="T107" fmla="*/ 400 h 504"/>
                <a:gd name="T108" fmla="*/ 8 w 438"/>
                <a:gd name="T109" fmla="*/ 416 h 504"/>
                <a:gd name="T110" fmla="*/ 8 w 438"/>
                <a:gd name="T111" fmla="*/ 456 h 504"/>
                <a:gd name="T112" fmla="*/ 17 w 438"/>
                <a:gd name="T113" fmla="*/ 456 h 504"/>
                <a:gd name="T114" fmla="*/ 101 w 438"/>
                <a:gd name="T115" fmla="*/ 504 h 504"/>
                <a:gd name="T116" fmla="*/ 101 w 438"/>
                <a:gd name="T117" fmla="*/ 496 h 504"/>
                <a:gd name="T118" fmla="*/ 126 w 438"/>
                <a:gd name="T119" fmla="*/ 424 h 5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38" h="504">
                  <a:moveTo>
                    <a:pt x="126" y="424"/>
                  </a:moveTo>
                  <a:lnTo>
                    <a:pt x="160" y="440"/>
                  </a:lnTo>
                  <a:lnTo>
                    <a:pt x="185" y="440"/>
                  </a:lnTo>
                  <a:lnTo>
                    <a:pt x="202" y="456"/>
                  </a:lnTo>
                  <a:lnTo>
                    <a:pt x="236" y="496"/>
                  </a:lnTo>
                  <a:lnTo>
                    <a:pt x="252" y="504"/>
                  </a:lnTo>
                  <a:lnTo>
                    <a:pt x="261" y="472"/>
                  </a:lnTo>
                  <a:lnTo>
                    <a:pt x="286" y="464"/>
                  </a:lnTo>
                  <a:lnTo>
                    <a:pt x="311" y="456"/>
                  </a:lnTo>
                  <a:lnTo>
                    <a:pt x="370" y="432"/>
                  </a:lnTo>
                  <a:lnTo>
                    <a:pt x="413" y="432"/>
                  </a:lnTo>
                  <a:lnTo>
                    <a:pt x="421" y="400"/>
                  </a:lnTo>
                  <a:lnTo>
                    <a:pt x="404" y="392"/>
                  </a:lnTo>
                  <a:lnTo>
                    <a:pt x="404" y="360"/>
                  </a:lnTo>
                  <a:lnTo>
                    <a:pt x="421" y="352"/>
                  </a:lnTo>
                  <a:lnTo>
                    <a:pt x="438" y="312"/>
                  </a:lnTo>
                  <a:lnTo>
                    <a:pt x="396" y="280"/>
                  </a:lnTo>
                  <a:lnTo>
                    <a:pt x="379" y="248"/>
                  </a:lnTo>
                  <a:lnTo>
                    <a:pt x="370" y="216"/>
                  </a:lnTo>
                  <a:lnTo>
                    <a:pt x="387" y="184"/>
                  </a:lnTo>
                  <a:lnTo>
                    <a:pt x="370" y="176"/>
                  </a:lnTo>
                  <a:lnTo>
                    <a:pt x="370" y="136"/>
                  </a:lnTo>
                  <a:lnTo>
                    <a:pt x="328" y="160"/>
                  </a:lnTo>
                  <a:lnTo>
                    <a:pt x="286" y="144"/>
                  </a:lnTo>
                  <a:lnTo>
                    <a:pt x="244" y="136"/>
                  </a:lnTo>
                  <a:lnTo>
                    <a:pt x="261" y="104"/>
                  </a:lnTo>
                  <a:lnTo>
                    <a:pt x="219" y="88"/>
                  </a:lnTo>
                  <a:lnTo>
                    <a:pt x="185" y="64"/>
                  </a:lnTo>
                  <a:lnTo>
                    <a:pt x="177" y="40"/>
                  </a:lnTo>
                  <a:lnTo>
                    <a:pt x="143" y="16"/>
                  </a:lnTo>
                  <a:lnTo>
                    <a:pt x="126" y="0"/>
                  </a:lnTo>
                  <a:lnTo>
                    <a:pt x="118" y="8"/>
                  </a:lnTo>
                  <a:lnTo>
                    <a:pt x="67" y="8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3" y="112"/>
                  </a:lnTo>
                  <a:lnTo>
                    <a:pt x="59" y="120"/>
                  </a:lnTo>
                  <a:lnTo>
                    <a:pt x="33" y="128"/>
                  </a:lnTo>
                  <a:lnTo>
                    <a:pt x="33" y="160"/>
                  </a:lnTo>
                  <a:lnTo>
                    <a:pt x="8" y="152"/>
                  </a:lnTo>
                  <a:lnTo>
                    <a:pt x="17" y="168"/>
                  </a:lnTo>
                  <a:lnTo>
                    <a:pt x="50" y="168"/>
                  </a:lnTo>
                  <a:lnTo>
                    <a:pt x="50" y="200"/>
                  </a:lnTo>
                  <a:lnTo>
                    <a:pt x="59" y="232"/>
                  </a:lnTo>
                  <a:lnTo>
                    <a:pt x="101" y="256"/>
                  </a:lnTo>
                  <a:lnTo>
                    <a:pt x="75" y="272"/>
                  </a:lnTo>
                  <a:lnTo>
                    <a:pt x="101" y="312"/>
                  </a:lnTo>
                  <a:lnTo>
                    <a:pt x="50" y="328"/>
                  </a:lnTo>
                  <a:lnTo>
                    <a:pt x="59" y="352"/>
                  </a:lnTo>
                  <a:lnTo>
                    <a:pt x="33" y="352"/>
                  </a:lnTo>
                  <a:lnTo>
                    <a:pt x="25" y="384"/>
                  </a:lnTo>
                  <a:lnTo>
                    <a:pt x="0" y="400"/>
                  </a:lnTo>
                  <a:lnTo>
                    <a:pt x="8" y="416"/>
                  </a:lnTo>
                  <a:lnTo>
                    <a:pt x="8" y="456"/>
                  </a:lnTo>
                  <a:lnTo>
                    <a:pt x="17" y="456"/>
                  </a:lnTo>
                  <a:lnTo>
                    <a:pt x="101" y="504"/>
                  </a:lnTo>
                  <a:lnTo>
                    <a:pt x="101" y="496"/>
                  </a:lnTo>
                  <a:lnTo>
                    <a:pt x="126" y="424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76" name="Freeform 67">
              <a:extLst>
                <a:ext uri="{FF2B5EF4-FFF2-40B4-BE49-F238E27FC236}">
                  <a16:creationId xmlns:a16="http://schemas.microsoft.com/office/drawing/2014/main" id="{51E53B77-BF0A-41F6-8792-BDF70B2F41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8647" y="3978231"/>
              <a:ext cx="434145" cy="187566"/>
            </a:xfrm>
            <a:custGeom>
              <a:avLst/>
              <a:gdLst>
                <a:gd name="T0" fmla="*/ 421 w 480"/>
                <a:gd name="T1" fmla="*/ 8 h 232"/>
                <a:gd name="T2" fmla="*/ 396 w 480"/>
                <a:gd name="T3" fmla="*/ 0 h 232"/>
                <a:gd name="T4" fmla="*/ 353 w 480"/>
                <a:gd name="T5" fmla="*/ 0 h 232"/>
                <a:gd name="T6" fmla="*/ 328 w 480"/>
                <a:gd name="T7" fmla="*/ 16 h 232"/>
                <a:gd name="T8" fmla="*/ 294 w 480"/>
                <a:gd name="T9" fmla="*/ 16 h 232"/>
                <a:gd name="T10" fmla="*/ 269 w 480"/>
                <a:gd name="T11" fmla="*/ 40 h 232"/>
                <a:gd name="T12" fmla="*/ 244 w 480"/>
                <a:gd name="T13" fmla="*/ 40 h 232"/>
                <a:gd name="T14" fmla="*/ 236 w 480"/>
                <a:gd name="T15" fmla="*/ 24 h 232"/>
                <a:gd name="T16" fmla="*/ 210 w 480"/>
                <a:gd name="T17" fmla="*/ 0 h 232"/>
                <a:gd name="T18" fmla="*/ 177 w 480"/>
                <a:gd name="T19" fmla="*/ 24 h 232"/>
                <a:gd name="T20" fmla="*/ 168 w 480"/>
                <a:gd name="T21" fmla="*/ 24 h 232"/>
                <a:gd name="T22" fmla="*/ 151 w 480"/>
                <a:gd name="T23" fmla="*/ 16 h 232"/>
                <a:gd name="T24" fmla="*/ 126 w 480"/>
                <a:gd name="T25" fmla="*/ 32 h 232"/>
                <a:gd name="T26" fmla="*/ 101 w 480"/>
                <a:gd name="T27" fmla="*/ 56 h 232"/>
                <a:gd name="T28" fmla="*/ 67 w 480"/>
                <a:gd name="T29" fmla="*/ 104 h 232"/>
                <a:gd name="T30" fmla="*/ 25 w 480"/>
                <a:gd name="T31" fmla="*/ 104 h 232"/>
                <a:gd name="T32" fmla="*/ 0 w 480"/>
                <a:gd name="T33" fmla="*/ 136 h 232"/>
                <a:gd name="T34" fmla="*/ 0 w 480"/>
                <a:gd name="T35" fmla="*/ 176 h 232"/>
                <a:gd name="T36" fmla="*/ 33 w 480"/>
                <a:gd name="T37" fmla="*/ 200 h 232"/>
                <a:gd name="T38" fmla="*/ 25 w 480"/>
                <a:gd name="T39" fmla="*/ 208 h 232"/>
                <a:gd name="T40" fmla="*/ 42 w 480"/>
                <a:gd name="T41" fmla="*/ 216 h 232"/>
                <a:gd name="T42" fmla="*/ 67 w 480"/>
                <a:gd name="T43" fmla="*/ 232 h 232"/>
                <a:gd name="T44" fmla="*/ 185 w 480"/>
                <a:gd name="T45" fmla="*/ 216 h 232"/>
                <a:gd name="T46" fmla="*/ 185 w 480"/>
                <a:gd name="T47" fmla="*/ 184 h 232"/>
                <a:gd name="T48" fmla="*/ 236 w 480"/>
                <a:gd name="T49" fmla="*/ 168 h 232"/>
                <a:gd name="T50" fmla="*/ 244 w 480"/>
                <a:gd name="T51" fmla="*/ 152 h 232"/>
                <a:gd name="T52" fmla="*/ 286 w 480"/>
                <a:gd name="T53" fmla="*/ 160 h 232"/>
                <a:gd name="T54" fmla="*/ 328 w 480"/>
                <a:gd name="T55" fmla="*/ 112 h 232"/>
                <a:gd name="T56" fmla="*/ 362 w 480"/>
                <a:gd name="T57" fmla="*/ 112 h 232"/>
                <a:gd name="T58" fmla="*/ 404 w 480"/>
                <a:gd name="T59" fmla="*/ 104 h 232"/>
                <a:gd name="T60" fmla="*/ 404 w 480"/>
                <a:gd name="T61" fmla="*/ 104 h 232"/>
                <a:gd name="T62" fmla="*/ 412 w 480"/>
                <a:gd name="T63" fmla="*/ 104 h 232"/>
                <a:gd name="T64" fmla="*/ 438 w 480"/>
                <a:gd name="T65" fmla="*/ 112 h 232"/>
                <a:gd name="T66" fmla="*/ 455 w 480"/>
                <a:gd name="T67" fmla="*/ 112 h 232"/>
                <a:gd name="T68" fmla="*/ 463 w 480"/>
                <a:gd name="T69" fmla="*/ 64 h 232"/>
                <a:gd name="T70" fmla="*/ 480 w 480"/>
                <a:gd name="T71" fmla="*/ 16 h 232"/>
                <a:gd name="T72" fmla="*/ 421 w 480"/>
                <a:gd name="T73" fmla="*/ 8 h 23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80" h="232">
                  <a:moveTo>
                    <a:pt x="421" y="8"/>
                  </a:moveTo>
                  <a:lnTo>
                    <a:pt x="396" y="0"/>
                  </a:lnTo>
                  <a:lnTo>
                    <a:pt x="353" y="0"/>
                  </a:lnTo>
                  <a:lnTo>
                    <a:pt x="328" y="16"/>
                  </a:lnTo>
                  <a:lnTo>
                    <a:pt x="294" y="16"/>
                  </a:lnTo>
                  <a:lnTo>
                    <a:pt x="269" y="40"/>
                  </a:lnTo>
                  <a:lnTo>
                    <a:pt x="244" y="40"/>
                  </a:lnTo>
                  <a:lnTo>
                    <a:pt x="236" y="24"/>
                  </a:lnTo>
                  <a:lnTo>
                    <a:pt x="210" y="0"/>
                  </a:lnTo>
                  <a:lnTo>
                    <a:pt x="177" y="24"/>
                  </a:lnTo>
                  <a:lnTo>
                    <a:pt x="168" y="24"/>
                  </a:lnTo>
                  <a:lnTo>
                    <a:pt x="151" y="16"/>
                  </a:lnTo>
                  <a:lnTo>
                    <a:pt x="126" y="32"/>
                  </a:lnTo>
                  <a:lnTo>
                    <a:pt x="101" y="56"/>
                  </a:lnTo>
                  <a:lnTo>
                    <a:pt x="67" y="104"/>
                  </a:lnTo>
                  <a:lnTo>
                    <a:pt x="25" y="104"/>
                  </a:lnTo>
                  <a:lnTo>
                    <a:pt x="0" y="136"/>
                  </a:lnTo>
                  <a:lnTo>
                    <a:pt x="0" y="176"/>
                  </a:lnTo>
                  <a:lnTo>
                    <a:pt x="33" y="200"/>
                  </a:lnTo>
                  <a:lnTo>
                    <a:pt x="25" y="208"/>
                  </a:lnTo>
                  <a:lnTo>
                    <a:pt x="42" y="216"/>
                  </a:lnTo>
                  <a:lnTo>
                    <a:pt x="67" y="232"/>
                  </a:lnTo>
                  <a:lnTo>
                    <a:pt x="185" y="216"/>
                  </a:lnTo>
                  <a:lnTo>
                    <a:pt x="185" y="184"/>
                  </a:lnTo>
                  <a:lnTo>
                    <a:pt x="236" y="168"/>
                  </a:lnTo>
                  <a:lnTo>
                    <a:pt x="244" y="152"/>
                  </a:lnTo>
                  <a:lnTo>
                    <a:pt x="286" y="160"/>
                  </a:lnTo>
                  <a:lnTo>
                    <a:pt x="328" y="112"/>
                  </a:lnTo>
                  <a:lnTo>
                    <a:pt x="362" y="112"/>
                  </a:lnTo>
                  <a:lnTo>
                    <a:pt x="404" y="104"/>
                  </a:lnTo>
                  <a:lnTo>
                    <a:pt x="412" y="104"/>
                  </a:lnTo>
                  <a:lnTo>
                    <a:pt x="438" y="112"/>
                  </a:lnTo>
                  <a:lnTo>
                    <a:pt x="455" y="112"/>
                  </a:lnTo>
                  <a:lnTo>
                    <a:pt x="463" y="64"/>
                  </a:lnTo>
                  <a:lnTo>
                    <a:pt x="480" y="16"/>
                  </a:lnTo>
                  <a:lnTo>
                    <a:pt x="421" y="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77" name="Freeform 68">
              <a:extLst>
                <a:ext uri="{FF2B5EF4-FFF2-40B4-BE49-F238E27FC236}">
                  <a16:creationId xmlns:a16="http://schemas.microsoft.com/office/drawing/2014/main" id="{FD0A05FE-1EBA-44B7-9058-6C37C5F50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6816" y="4301514"/>
              <a:ext cx="396337" cy="408679"/>
            </a:xfrm>
            <a:custGeom>
              <a:avLst/>
              <a:gdLst>
                <a:gd name="T0" fmla="*/ 126 w 438"/>
                <a:gd name="T1" fmla="*/ 424 h 504"/>
                <a:gd name="T2" fmla="*/ 160 w 438"/>
                <a:gd name="T3" fmla="*/ 440 h 504"/>
                <a:gd name="T4" fmla="*/ 185 w 438"/>
                <a:gd name="T5" fmla="*/ 440 h 504"/>
                <a:gd name="T6" fmla="*/ 202 w 438"/>
                <a:gd name="T7" fmla="*/ 456 h 504"/>
                <a:gd name="T8" fmla="*/ 236 w 438"/>
                <a:gd name="T9" fmla="*/ 496 h 504"/>
                <a:gd name="T10" fmla="*/ 252 w 438"/>
                <a:gd name="T11" fmla="*/ 504 h 504"/>
                <a:gd name="T12" fmla="*/ 261 w 438"/>
                <a:gd name="T13" fmla="*/ 472 h 504"/>
                <a:gd name="T14" fmla="*/ 286 w 438"/>
                <a:gd name="T15" fmla="*/ 464 h 504"/>
                <a:gd name="T16" fmla="*/ 311 w 438"/>
                <a:gd name="T17" fmla="*/ 456 h 504"/>
                <a:gd name="T18" fmla="*/ 370 w 438"/>
                <a:gd name="T19" fmla="*/ 432 h 504"/>
                <a:gd name="T20" fmla="*/ 413 w 438"/>
                <a:gd name="T21" fmla="*/ 432 h 504"/>
                <a:gd name="T22" fmla="*/ 421 w 438"/>
                <a:gd name="T23" fmla="*/ 400 h 504"/>
                <a:gd name="T24" fmla="*/ 404 w 438"/>
                <a:gd name="T25" fmla="*/ 392 h 504"/>
                <a:gd name="T26" fmla="*/ 404 w 438"/>
                <a:gd name="T27" fmla="*/ 360 h 504"/>
                <a:gd name="T28" fmla="*/ 421 w 438"/>
                <a:gd name="T29" fmla="*/ 352 h 504"/>
                <a:gd name="T30" fmla="*/ 438 w 438"/>
                <a:gd name="T31" fmla="*/ 312 h 504"/>
                <a:gd name="T32" fmla="*/ 396 w 438"/>
                <a:gd name="T33" fmla="*/ 280 h 504"/>
                <a:gd name="T34" fmla="*/ 379 w 438"/>
                <a:gd name="T35" fmla="*/ 248 h 504"/>
                <a:gd name="T36" fmla="*/ 370 w 438"/>
                <a:gd name="T37" fmla="*/ 216 h 504"/>
                <a:gd name="T38" fmla="*/ 387 w 438"/>
                <a:gd name="T39" fmla="*/ 184 h 504"/>
                <a:gd name="T40" fmla="*/ 370 w 438"/>
                <a:gd name="T41" fmla="*/ 176 h 504"/>
                <a:gd name="T42" fmla="*/ 370 w 438"/>
                <a:gd name="T43" fmla="*/ 136 h 504"/>
                <a:gd name="T44" fmla="*/ 328 w 438"/>
                <a:gd name="T45" fmla="*/ 160 h 504"/>
                <a:gd name="T46" fmla="*/ 286 w 438"/>
                <a:gd name="T47" fmla="*/ 144 h 504"/>
                <a:gd name="T48" fmla="*/ 244 w 438"/>
                <a:gd name="T49" fmla="*/ 136 h 504"/>
                <a:gd name="T50" fmla="*/ 261 w 438"/>
                <a:gd name="T51" fmla="*/ 104 h 504"/>
                <a:gd name="T52" fmla="*/ 219 w 438"/>
                <a:gd name="T53" fmla="*/ 88 h 504"/>
                <a:gd name="T54" fmla="*/ 185 w 438"/>
                <a:gd name="T55" fmla="*/ 64 h 504"/>
                <a:gd name="T56" fmla="*/ 177 w 438"/>
                <a:gd name="T57" fmla="*/ 40 h 504"/>
                <a:gd name="T58" fmla="*/ 143 w 438"/>
                <a:gd name="T59" fmla="*/ 16 h 504"/>
                <a:gd name="T60" fmla="*/ 126 w 438"/>
                <a:gd name="T61" fmla="*/ 0 h 504"/>
                <a:gd name="T62" fmla="*/ 118 w 438"/>
                <a:gd name="T63" fmla="*/ 8 h 504"/>
                <a:gd name="T64" fmla="*/ 67 w 438"/>
                <a:gd name="T65" fmla="*/ 8 h 504"/>
                <a:gd name="T66" fmla="*/ 33 w 438"/>
                <a:gd name="T67" fmla="*/ 24 h 504"/>
                <a:gd name="T68" fmla="*/ 8 w 438"/>
                <a:gd name="T69" fmla="*/ 24 h 504"/>
                <a:gd name="T70" fmla="*/ 0 w 438"/>
                <a:gd name="T71" fmla="*/ 48 h 504"/>
                <a:gd name="T72" fmla="*/ 8 w 438"/>
                <a:gd name="T73" fmla="*/ 80 h 504"/>
                <a:gd name="T74" fmla="*/ 33 w 438"/>
                <a:gd name="T75" fmla="*/ 112 h 504"/>
                <a:gd name="T76" fmla="*/ 59 w 438"/>
                <a:gd name="T77" fmla="*/ 120 h 504"/>
                <a:gd name="T78" fmla="*/ 33 w 438"/>
                <a:gd name="T79" fmla="*/ 128 h 504"/>
                <a:gd name="T80" fmla="*/ 33 w 438"/>
                <a:gd name="T81" fmla="*/ 160 h 504"/>
                <a:gd name="T82" fmla="*/ 8 w 438"/>
                <a:gd name="T83" fmla="*/ 152 h 504"/>
                <a:gd name="T84" fmla="*/ 17 w 438"/>
                <a:gd name="T85" fmla="*/ 168 h 504"/>
                <a:gd name="T86" fmla="*/ 50 w 438"/>
                <a:gd name="T87" fmla="*/ 168 h 504"/>
                <a:gd name="T88" fmla="*/ 50 w 438"/>
                <a:gd name="T89" fmla="*/ 200 h 504"/>
                <a:gd name="T90" fmla="*/ 59 w 438"/>
                <a:gd name="T91" fmla="*/ 232 h 504"/>
                <a:gd name="T92" fmla="*/ 101 w 438"/>
                <a:gd name="T93" fmla="*/ 256 h 504"/>
                <a:gd name="T94" fmla="*/ 75 w 438"/>
                <a:gd name="T95" fmla="*/ 272 h 504"/>
                <a:gd name="T96" fmla="*/ 101 w 438"/>
                <a:gd name="T97" fmla="*/ 312 h 504"/>
                <a:gd name="T98" fmla="*/ 50 w 438"/>
                <a:gd name="T99" fmla="*/ 328 h 504"/>
                <a:gd name="T100" fmla="*/ 59 w 438"/>
                <a:gd name="T101" fmla="*/ 352 h 504"/>
                <a:gd name="T102" fmla="*/ 33 w 438"/>
                <a:gd name="T103" fmla="*/ 352 h 504"/>
                <a:gd name="T104" fmla="*/ 25 w 438"/>
                <a:gd name="T105" fmla="*/ 384 h 504"/>
                <a:gd name="T106" fmla="*/ 0 w 438"/>
                <a:gd name="T107" fmla="*/ 400 h 504"/>
                <a:gd name="T108" fmla="*/ 8 w 438"/>
                <a:gd name="T109" fmla="*/ 416 h 504"/>
                <a:gd name="T110" fmla="*/ 8 w 438"/>
                <a:gd name="T111" fmla="*/ 456 h 504"/>
                <a:gd name="T112" fmla="*/ 17 w 438"/>
                <a:gd name="T113" fmla="*/ 456 h 504"/>
                <a:gd name="T114" fmla="*/ 101 w 438"/>
                <a:gd name="T115" fmla="*/ 504 h 504"/>
                <a:gd name="T116" fmla="*/ 101 w 438"/>
                <a:gd name="T117" fmla="*/ 496 h 504"/>
                <a:gd name="T118" fmla="*/ 126 w 438"/>
                <a:gd name="T119" fmla="*/ 424 h 5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38" h="504">
                  <a:moveTo>
                    <a:pt x="126" y="424"/>
                  </a:moveTo>
                  <a:lnTo>
                    <a:pt x="160" y="440"/>
                  </a:lnTo>
                  <a:lnTo>
                    <a:pt x="185" y="440"/>
                  </a:lnTo>
                  <a:lnTo>
                    <a:pt x="202" y="456"/>
                  </a:lnTo>
                  <a:lnTo>
                    <a:pt x="236" y="496"/>
                  </a:lnTo>
                  <a:lnTo>
                    <a:pt x="252" y="504"/>
                  </a:lnTo>
                  <a:lnTo>
                    <a:pt x="261" y="472"/>
                  </a:lnTo>
                  <a:lnTo>
                    <a:pt x="286" y="464"/>
                  </a:lnTo>
                  <a:lnTo>
                    <a:pt x="311" y="456"/>
                  </a:lnTo>
                  <a:lnTo>
                    <a:pt x="370" y="432"/>
                  </a:lnTo>
                  <a:lnTo>
                    <a:pt x="413" y="432"/>
                  </a:lnTo>
                  <a:lnTo>
                    <a:pt x="421" y="400"/>
                  </a:lnTo>
                  <a:lnTo>
                    <a:pt x="404" y="392"/>
                  </a:lnTo>
                  <a:lnTo>
                    <a:pt x="404" y="360"/>
                  </a:lnTo>
                  <a:lnTo>
                    <a:pt x="421" y="352"/>
                  </a:lnTo>
                  <a:lnTo>
                    <a:pt x="438" y="312"/>
                  </a:lnTo>
                  <a:lnTo>
                    <a:pt x="396" y="280"/>
                  </a:lnTo>
                  <a:lnTo>
                    <a:pt x="379" y="248"/>
                  </a:lnTo>
                  <a:lnTo>
                    <a:pt x="370" y="216"/>
                  </a:lnTo>
                  <a:lnTo>
                    <a:pt x="387" y="184"/>
                  </a:lnTo>
                  <a:lnTo>
                    <a:pt x="370" y="176"/>
                  </a:lnTo>
                  <a:lnTo>
                    <a:pt x="370" y="136"/>
                  </a:lnTo>
                  <a:lnTo>
                    <a:pt x="328" y="160"/>
                  </a:lnTo>
                  <a:lnTo>
                    <a:pt x="286" y="144"/>
                  </a:lnTo>
                  <a:lnTo>
                    <a:pt x="244" y="136"/>
                  </a:lnTo>
                  <a:lnTo>
                    <a:pt x="261" y="104"/>
                  </a:lnTo>
                  <a:lnTo>
                    <a:pt x="219" y="88"/>
                  </a:lnTo>
                  <a:lnTo>
                    <a:pt x="185" y="64"/>
                  </a:lnTo>
                  <a:lnTo>
                    <a:pt x="177" y="40"/>
                  </a:lnTo>
                  <a:lnTo>
                    <a:pt x="143" y="16"/>
                  </a:lnTo>
                  <a:lnTo>
                    <a:pt x="126" y="0"/>
                  </a:lnTo>
                  <a:lnTo>
                    <a:pt x="118" y="8"/>
                  </a:lnTo>
                  <a:lnTo>
                    <a:pt x="67" y="8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3" y="112"/>
                  </a:lnTo>
                  <a:lnTo>
                    <a:pt x="59" y="120"/>
                  </a:lnTo>
                  <a:lnTo>
                    <a:pt x="33" y="128"/>
                  </a:lnTo>
                  <a:lnTo>
                    <a:pt x="33" y="160"/>
                  </a:lnTo>
                  <a:lnTo>
                    <a:pt x="8" y="152"/>
                  </a:lnTo>
                  <a:lnTo>
                    <a:pt x="17" y="168"/>
                  </a:lnTo>
                  <a:lnTo>
                    <a:pt x="50" y="168"/>
                  </a:lnTo>
                  <a:lnTo>
                    <a:pt x="50" y="200"/>
                  </a:lnTo>
                  <a:lnTo>
                    <a:pt x="59" y="232"/>
                  </a:lnTo>
                  <a:lnTo>
                    <a:pt x="101" y="256"/>
                  </a:lnTo>
                  <a:lnTo>
                    <a:pt x="75" y="272"/>
                  </a:lnTo>
                  <a:lnTo>
                    <a:pt x="101" y="312"/>
                  </a:lnTo>
                  <a:lnTo>
                    <a:pt x="50" y="328"/>
                  </a:lnTo>
                  <a:lnTo>
                    <a:pt x="59" y="352"/>
                  </a:lnTo>
                  <a:lnTo>
                    <a:pt x="33" y="352"/>
                  </a:lnTo>
                  <a:lnTo>
                    <a:pt x="25" y="384"/>
                  </a:lnTo>
                  <a:lnTo>
                    <a:pt x="0" y="400"/>
                  </a:lnTo>
                  <a:lnTo>
                    <a:pt x="8" y="416"/>
                  </a:lnTo>
                  <a:lnTo>
                    <a:pt x="8" y="456"/>
                  </a:lnTo>
                  <a:lnTo>
                    <a:pt x="17" y="456"/>
                  </a:lnTo>
                  <a:lnTo>
                    <a:pt x="101" y="504"/>
                  </a:lnTo>
                  <a:lnTo>
                    <a:pt x="101" y="496"/>
                  </a:lnTo>
                  <a:lnTo>
                    <a:pt x="126" y="42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78" name="Freeform 69">
              <a:extLst>
                <a:ext uri="{FF2B5EF4-FFF2-40B4-BE49-F238E27FC236}">
                  <a16:creationId xmlns:a16="http://schemas.microsoft.com/office/drawing/2014/main" id="{5D645C65-5B26-40A6-9A47-F8B6AD0DC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8077" y="4644622"/>
              <a:ext cx="190346" cy="286685"/>
            </a:xfrm>
            <a:custGeom>
              <a:avLst/>
              <a:gdLst>
                <a:gd name="T0" fmla="*/ 151 w 210"/>
                <a:gd name="T1" fmla="*/ 304 h 352"/>
                <a:gd name="T2" fmla="*/ 185 w 210"/>
                <a:gd name="T3" fmla="*/ 288 h 352"/>
                <a:gd name="T4" fmla="*/ 185 w 210"/>
                <a:gd name="T5" fmla="*/ 248 h 352"/>
                <a:gd name="T6" fmla="*/ 210 w 210"/>
                <a:gd name="T7" fmla="*/ 232 h 352"/>
                <a:gd name="T8" fmla="*/ 194 w 210"/>
                <a:gd name="T9" fmla="*/ 192 h 352"/>
                <a:gd name="T10" fmla="*/ 168 w 210"/>
                <a:gd name="T11" fmla="*/ 184 h 352"/>
                <a:gd name="T12" fmla="*/ 143 w 210"/>
                <a:gd name="T13" fmla="*/ 152 h 352"/>
                <a:gd name="T14" fmla="*/ 135 w 210"/>
                <a:gd name="T15" fmla="*/ 96 h 352"/>
                <a:gd name="T16" fmla="*/ 135 w 210"/>
                <a:gd name="T17" fmla="*/ 72 h 352"/>
                <a:gd name="T18" fmla="*/ 101 w 210"/>
                <a:gd name="T19" fmla="*/ 32 h 352"/>
                <a:gd name="T20" fmla="*/ 84 w 210"/>
                <a:gd name="T21" fmla="*/ 16 h 352"/>
                <a:gd name="T22" fmla="*/ 59 w 210"/>
                <a:gd name="T23" fmla="*/ 16 h 352"/>
                <a:gd name="T24" fmla="*/ 25 w 210"/>
                <a:gd name="T25" fmla="*/ 0 h 352"/>
                <a:gd name="T26" fmla="*/ 0 w 210"/>
                <a:gd name="T27" fmla="*/ 72 h 352"/>
                <a:gd name="T28" fmla="*/ 0 w 210"/>
                <a:gd name="T29" fmla="*/ 80 h 352"/>
                <a:gd name="T30" fmla="*/ 17 w 210"/>
                <a:gd name="T31" fmla="*/ 88 h 352"/>
                <a:gd name="T32" fmla="*/ 33 w 210"/>
                <a:gd name="T33" fmla="*/ 104 h 352"/>
                <a:gd name="T34" fmla="*/ 33 w 210"/>
                <a:gd name="T35" fmla="*/ 120 h 352"/>
                <a:gd name="T36" fmla="*/ 33 w 210"/>
                <a:gd name="T37" fmla="*/ 160 h 352"/>
                <a:gd name="T38" fmla="*/ 42 w 210"/>
                <a:gd name="T39" fmla="*/ 248 h 352"/>
                <a:gd name="T40" fmla="*/ 67 w 210"/>
                <a:gd name="T41" fmla="*/ 288 h 352"/>
                <a:gd name="T42" fmla="*/ 109 w 210"/>
                <a:gd name="T43" fmla="*/ 320 h 352"/>
                <a:gd name="T44" fmla="*/ 135 w 210"/>
                <a:gd name="T45" fmla="*/ 352 h 352"/>
                <a:gd name="T46" fmla="*/ 151 w 210"/>
                <a:gd name="T47" fmla="*/ 344 h 352"/>
                <a:gd name="T48" fmla="*/ 151 w 210"/>
                <a:gd name="T49" fmla="*/ 304 h 3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10" h="352">
                  <a:moveTo>
                    <a:pt x="151" y="304"/>
                  </a:moveTo>
                  <a:lnTo>
                    <a:pt x="185" y="288"/>
                  </a:lnTo>
                  <a:lnTo>
                    <a:pt x="185" y="248"/>
                  </a:lnTo>
                  <a:lnTo>
                    <a:pt x="210" y="232"/>
                  </a:lnTo>
                  <a:lnTo>
                    <a:pt x="194" y="192"/>
                  </a:lnTo>
                  <a:lnTo>
                    <a:pt x="168" y="184"/>
                  </a:lnTo>
                  <a:lnTo>
                    <a:pt x="143" y="152"/>
                  </a:lnTo>
                  <a:lnTo>
                    <a:pt x="135" y="96"/>
                  </a:lnTo>
                  <a:lnTo>
                    <a:pt x="135" y="72"/>
                  </a:lnTo>
                  <a:lnTo>
                    <a:pt x="101" y="32"/>
                  </a:lnTo>
                  <a:lnTo>
                    <a:pt x="84" y="16"/>
                  </a:lnTo>
                  <a:lnTo>
                    <a:pt x="59" y="16"/>
                  </a:lnTo>
                  <a:lnTo>
                    <a:pt x="25" y="0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17" y="88"/>
                  </a:lnTo>
                  <a:lnTo>
                    <a:pt x="33" y="104"/>
                  </a:lnTo>
                  <a:lnTo>
                    <a:pt x="33" y="120"/>
                  </a:lnTo>
                  <a:lnTo>
                    <a:pt x="33" y="160"/>
                  </a:lnTo>
                  <a:lnTo>
                    <a:pt x="42" y="248"/>
                  </a:lnTo>
                  <a:lnTo>
                    <a:pt x="67" y="288"/>
                  </a:lnTo>
                  <a:lnTo>
                    <a:pt x="109" y="320"/>
                  </a:lnTo>
                  <a:lnTo>
                    <a:pt x="135" y="352"/>
                  </a:lnTo>
                  <a:lnTo>
                    <a:pt x="151" y="344"/>
                  </a:lnTo>
                  <a:lnTo>
                    <a:pt x="151" y="304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79" name="Freeform 70">
              <a:extLst>
                <a:ext uri="{FF2B5EF4-FFF2-40B4-BE49-F238E27FC236}">
                  <a16:creationId xmlns:a16="http://schemas.microsoft.com/office/drawing/2014/main" id="{D8056C11-4E24-4F15-9020-74F45634C8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629" y="4644622"/>
              <a:ext cx="547571" cy="570320"/>
            </a:xfrm>
            <a:custGeom>
              <a:avLst/>
              <a:gdLst>
                <a:gd name="T0" fmla="*/ 606 w 606"/>
                <a:gd name="T1" fmla="*/ 24 h 704"/>
                <a:gd name="T2" fmla="*/ 556 w 606"/>
                <a:gd name="T3" fmla="*/ 0 h 704"/>
                <a:gd name="T4" fmla="*/ 530 w 606"/>
                <a:gd name="T5" fmla="*/ 56 h 704"/>
                <a:gd name="T6" fmla="*/ 446 w 606"/>
                <a:gd name="T7" fmla="*/ 72 h 704"/>
                <a:gd name="T8" fmla="*/ 379 w 606"/>
                <a:gd name="T9" fmla="*/ 56 h 704"/>
                <a:gd name="T10" fmla="*/ 286 w 606"/>
                <a:gd name="T11" fmla="*/ 104 h 704"/>
                <a:gd name="T12" fmla="*/ 236 w 606"/>
                <a:gd name="T13" fmla="*/ 136 h 704"/>
                <a:gd name="T14" fmla="*/ 134 w 606"/>
                <a:gd name="T15" fmla="*/ 184 h 704"/>
                <a:gd name="T16" fmla="*/ 75 w 606"/>
                <a:gd name="T17" fmla="*/ 200 h 704"/>
                <a:gd name="T18" fmla="*/ 75 w 606"/>
                <a:gd name="T19" fmla="*/ 232 h 704"/>
                <a:gd name="T20" fmla="*/ 50 w 606"/>
                <a:gd name="T21" fmla="*/ 288 h 704"/>
                <a:gd name="T22" fmla="*/ 16 w 606"/>
                <a:gd name="T23" fmla="*/ 344 h 704"/>
                <a:gd name="T24" fmla="*/ 33 w 606"/>
                <a:gd name="T25" fmla="*/ 392 h 704"/>
                <a:gd name="T26" fmla="*/ 59 w 606"/>
                <a:gd name="T27" fmla="*/ 464 h 704"/>
                <a:gd name="T28" fmla="*/ 118 w 606"/>
                <a:gd name="T29" fmla="*/ 480 h 704"/>
                <a:gd name="T30" fmla="*/ 286 w 606"/>
                <a:gd name="T31" fmla="*/ 472 h 704"/>
                <a:gd name="T32" fmla="*/ 337 w 606"/>
                <a:gd name="T33" fmla="*/ 496 h 704"/>
                <a:gd name="T34" fmla="*/ 294 w 606"/>
                <a:gd name="T35" fmla="*/ 512 h 704"/>
                <a:gd name="T36" fmla="*/ 210 w 606"/>
                <a:gd name="T37" fmla="*/ 488 h 704"/>
                <a:gd name="T38" fmla="*/ 160 w 606"/>
                <a:gd name="T39" fmla="*/ 512 h 704"/>
                <a:gd name="T40" fmla="*/ 160 w 606"/>
                <a:gd name="T41" fmla="*/ 568 h 704"/>
                <a:gd name="T42" fmla="*/ 202 w 606"/>
                <a:gd name="T43" fmla="*/ 592 h 704"/>
                <a:gd name="T44" fmla="*/ 236 w 606"/>
                <a:gd name="T45" fmla="*/ 672 h 704"/>
                <a:gd name="T46" fmla="*/ 278 w 606"/>
                <a:gd name="T47" fmla="*/ 656 h 704"/>
                <a:gd name="T48" fmla="*/ 337 w 606"/>
                <a:gd name="T49" fmla="*/ 656 h 704"/>
                <a:gd name="T50" fmla="*/ 328 w 606"/>
                <a:gd name="T51" fmla="*/ 568 h 704"/>
                <a:gd name="T52" fmla="*/ 370 w 606"/>
                <a:gd name="T53" fmla="*/ 584 h 704"/>
                <a:gd name="T54" fmla="*/ 387 w 606"/>
                <a:gd name="T55" fmla="*/ 576 h 704"/>
                <a:gd name="T56" fmla="*/ 353 w 606"/>
                <a:gd name="T57" fmla="*/ 528 h 704"/>
                <a:gd name="T58" fmla="*/ 455 w 606"/>
                <a:gd name="T59" fmla="*/ 528 h 704"/>
                <a:gd name="T60" fmla="*/ 438 w 606"/>
                <a:gd name="T61" fmla="*/ 464 h 704"/>
                <a:gd name="T62" fmla="*/ 438 w 606"/>
                <a:gd name="T63" fmla="*/ 448 h 704"/>
                <a:gd name="T64" fmla="*/ 480 w 606"/>
                <a:gd name="T65" fmla="*/ 480 h 704"/>
                <a:gd name="T66" fmla="*/ 463 w 606"/>
                <a:gd name="T67" fmla="*/ 440 h 704"/>
                <a:gd name="T68" fmla="*/ 353 w 606"/>
                <a:gd name="T69" fmla="*/ 384 h 704"/>
                <a:gd name="T70" fmla="*/ 337 w 606"/>
                <a:gd name="T71" fmla="*/ 400 h 704"/>
                <a:gd name="T72" fmla="*/ 311 w 606"/>
                <a:gd name="T73" fmla="*/ 408 h 704"/>
                <a:gd name="T74" fmla="*/ 294 w 606"/>
                <a:gd name="T75" fmla="*/ 376 h 704"/>
                <a:gd name="T76" fmla="*/ 337 w 606"/>
                <a:gd name="T77" fmla="*/ 360 h 704"/>
                <a:gd name="T78" fmla="*/ 320 w 606"/>
                <a:gd name="T79" fmla="*/ 320 h 704"/>
                <a:gd name="T80" fmla="*/ 236 w 606"/>
                <a:gd name="T81" fmla="*/ 240 h 704"/>
                <a:gd name="T82" fmla="*/ 261 w 606"/>
                <a:gd name="T83" fmla="*/ 200 h 704"/>
                <a:gd name="T84" fmla="*/ 294 w 606"/>
                <a:gd name="T85" fmla="*/ 232 h 704"/>
                <a:gd name="T86" fmla="*/ 337 w 606"/>
                <a:gd name="T87" fmla="*/ 264 h 704"/>
                <a:gd name="T88" fmla="*/ 362 w 606"/>
                <a:gd name="T89" fmla="*/ 208 h 704"/>
                <a:gd name="T90" fmla="*/ 387 w 606"/>
                <a:gd name="T91" fmla="*/ 144 h 704"/>
                <a:gd name="T92" fmla="*/ 497 w 606"/>
                <a:gd name="T93" fmla="*/ 112 h 704"/>
                <a:gd name="T94" fmla="*/ 564 w 606"/>
                <a:gd name="T95" fmla="*/ 112 h 704"/>
                <a:gd name="T96" fmla="*/ 598 w 606"/>
                <a:gd name="T97" fmla="*/ 96 h 70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6" h="704">
                  <a:moveTo>
                    <a:pt x="589" y="72"/>
                  </a:moveTo>
                  <a:lnTo>
                    <a:pt x="606" y="24"/>
                  </a:lnTo>
                  <a:lnTo>
                    <a:pt x="581" y="0"/>
                  </a:lnTo>
                  <a:lnTo>
                    <a:pt x="556" y="0"/>
                  </a:lnTo>
                  <a:lnTo>
                    <a:pt x="564" y="40"/>
                  </a:lnTo>
                  <a:lnTo>
                    <a:pt x="530" y="56"/>
                  </a:lnTo>
                  <a:lnTo>
                    <a:pt x="471" y="72"/>
                  </a:lnTo>
                  <a:lnTo>
                    <a:pt x="446" y="72"/>
                  </a:lnTo>
                  <a:lnTo>
                    <a:pt x="412" y="72"/>
                  </a:lnTo>
                  <a:lnTo>
                    <a:pt x="379" y="56"/>
                  </a:lnTo>
                  <a:lnTo>
                    <a:pt x="328" y="88"/>
                  </a:lnTo>
                  <a:lnTo>
                    <a:pt x="286" y="104"/>
                  </a:lnTo>
                  <a:lnTo>
                    <a:pt x="244" y="104"/>
                  </a:lnTo>
                  <a:lnTo>
                    <a:pt x="236" y="136"/>
                  </a:lnTo>
                  <a:lnTo>
                    <a:pt x="168" y="144"/>
                  </a:lnTo>
                  <a:lnTo>
                    <a:pt x="134" y="184"/>
                  </a:lnTo>
                  <a:lnTo>
                    <a:pt x="109" y="184"/>
                  </a:lnTo>
                  <a:lnTo>
                    <a:pt x="75" y="200"/>
                  </a:lnTo>
                  <a:lnTo>
                    <a:pt x="67" y="200"/>
                  </a:lnTo>
                  <a:lnTo>
                    <a:pt x="75" y="232"/>
                  </a:lnTo>
                  <a:lnTo>
                    <a:pt x="50" y="248"/>
                  </a:lnTo>
                  <a:lnTo>
                    <a:pt x="50" y="288"/>
                  </a:lnTo>
                  <a:lnTo>
                    <a:pt x="16" y="304"/>
                  </a:lnTo>
                  <a:lnTo>
                    <a:pt x="16" y="344"/>
                  </a:lnTo>
                  <a:lnTo>
                    <a:pt x="0" y="352"/>
                  </a:lnTo>
                  <a:lnTo>
                    <a:pt x="33" y="392"/>
                  </a:lnTo>
                  <a:lnTo>
                    <a:pt x="75" y="424"/>
                  </a:lnTo>
                  <a:lnTo>
                    <a:pt x="59" y="464"/>
                  </a:lnTo>
                  <a:lnTo>
                    <a:pt x="92" y="464"/>
                  </a:lnTo>
                  <a:lnTo>
                    <a:pt x="118" y="480"/>
                  </a:lnTo>
                  <a:lnTo>
                    <a:pt x="202" y="480"/>
                  </a:lnTo>
                  <a:lnTo>
                    <a:pt x="286" y="472"/>
                  </a:lnTo>
                  <a:lnTo>
                    <a:pt x="362" y="480"/>
                  </a:lnTo>
                  <a:lnTo>
                    <a:pt x="337" y="496"/>
                  </a:lnTo>
                  <a:lnTo>
                    <a:pt x="328" y="512"/>
                  </a:lnTo>
                  <a:lnTo>
                    <a:pt x="294" y="512"/>
                  </a:lnTo>
                  <a:lnTo>
                    <a:pt x="261" y="504"/>
                  </a:lnTo>
                  <a:lnTo>
                    <a:pt x="210" y="488"/>
                  </a:lnTo>
                  <a:lnTo>
                    <a:pt x="185" y="504"/>
                  </a:lnTo>
                  <a:lnTo>
                    <a:pt x="160" y="512"/>
                  </a:lnTo>
                  <a:lnTo>
                    <a:pt x="134" y="552"/>
                  </a:lnTo>
                  <a:lnTo>
                    <a:pt x="160" y="568"/>
                  </a:lnTo>
                  <a:lnTo>
                    <a:pt x="185" y="584"/>
                  </a:lnTo>
                  <a:lnTo>
                    <a:pt x="202" y="592"/>
                  </a:lnTo>
                  <a:lnTo>
                    <a:pt x="210" y="624"/>
                  </a:lnTo>
                  <a:lnTo>
                    <a:pt x="236" y="672"/>
                  </a:lnTo>
                  <a:lnTo>
                    <a:pt x="252" y="648"/>
                  </a:lnTo>
                  <a:lnTo>
                    <a:pt x="278" y="656"/>
                  </a:lnTo>
                  <a:lnTo>
                    <a:pt x="311" y="704"/>
                  </a:lnTo>
                  <a:lnTo>
                    <a:pt x="337" y="656"/>
                  </a:lnTo>
                  <a:lnTo>
                    <a:pt x="396" y="688"/>
                  </a:lnTo>
                  <a:lnTo>
                    <a:pt x="328" y="568"/>
                  </a:lnTo>
                  <a:lnTo>
                    <a:pt x="353" y="576"/>
                  </a:lnTo>
                  <a:lnTo>
                    <a:pt x="370" y="584"/>
                  </a:lnTo>
                  <a:lnTo>
                    <a:pt x="370" y="600"/>
                  </a:lnTo>
                  <a:lnTo>
                    <a:pt x="387" y="576"/>
                  </a:lnTo>
                  <a:lnTo>
                    <a:pt x="412" y="560"/>
                  </a:lnTo>
                  <a:lnTo>
                    <a:pt x="353" y="528"/>
                  </a:lnTo>
                  <a:lnTo>
                    <a:pt x="404" y="512"/>
                  </a:lnTo>
                  <a:lnTo>
                    <a:pt x="455" y="528"/>
                  </a:lnTo>
                  <a:lnTo>
                    <a:pt x="446" y="488"/>
                  </a:lnTo>
                  <a:lnTo>
                    <a:pt x="438" y="464"/>
                  </a:lnTo>
                  <a:lnTo>
                    <a:pt x="412" y="448"/>
                  </a:lnTo>
                  <a:lnTo>
                    <a:pt x="438" y="448"/>
                  </a:lnTo>
                  <a:lnTo>
                    <a:pt x="455" y="464"/>
                  </a:lnTo>
                  <a:lnTo>
                    <a:pt x="480" y="480"/>
                  </a:lnTo>
                  <a:lnTo>
                    <a:pt x="514" y="472"/>
                  </a:lnTo>
                  <a:lnTo>
                    <a:pt x="463" y="440"/>
                  </a:lnTo>
                  <a:lnTo>
                    <a:pt x="421" y="408"/>
                  </a:lnTo>
                  <a:lnTo>
                    <a:pt x="353" y="384"/>
                  </a:lnTo>
                  <a:lnTo>
                    <a:pt x="337" y="384"/>
                  </a:lnTo>
                  <a:lnTo>
                    <a:pt x="337" y="400"/>
                  </a:lnTo>
                  <a:lnTo>
                    <a:pt x="345" y="416"/>
                  </a:lnTo>
                  <a:lnTo>
                    <a:pt x="311" y="408"/>
                  </a:lnTo>
                  <a:lnTo>
                    <a:pt x="294" y="400"/>
                  </a:lnTo>
                  <a:lnTo>
                    <a:pt x="294" y="376"/>
                  </a:lnTo>
                  <a:lnTo>
                    <a:pt x="294" y="352"/>
                  </a:lnTo>
                  <a:lnTo>
                    <a:pt x="337" y="360"/>
                  </a:lnTo>
                  <a:lnTo>
                    <a:pt x="337" y="336"/>
                  </a:lnTo>
                  <a:lnTo>
                    <a:pt x="320" y="320"/>
                  </a:lnTo>
                  <a:lnTo>
                    <a:pt x="269" y="288"/>
                  </a:lnTo>
                  <a:lnTo>
                    <a:pt x="236" y="240"/>
                  </a:lnTo>
                  <a:lnTo>
                    <a:pt x="244" y="224"/>
                  </a:lnTo>
                  <a:lnTo>
                    <a:pt x="261" y="200"/>
                  </a:lnTo>
                  <a:lnTo>
                    <a:pt x="269" y="224"/>
                  </a:lnTo>
                  <a:lnTo>
                    <a:pt x="294" y="232"/>
                  </a:lnTo>
                  <a:lnTo>
                    <a:pt x="320" y="240"/>
                  </a:lnTo>
                  <a:lnTo>
                    <a:pt x="337" y="264"/>
                  </a:lnTo>
                  <a:lnTo>
                    <a:pt x="337" y="232"/>
                  </a:lnTo>
                  <a:lnTo>
                    <a:pt x="362" y="208"/>
                  </a:lnTo>
                  <a:lnTo>
                    <a:pt x="370" y="160"/>
                  </a:lnTo>
                  <a:lnTo>
                    <a:pt x="387" y="144"/>
                  </a:lnTo>
                  <a:lnTo>
                    <a:pt x="412" y="136"/>
                  </a:lnTo>
                  <a:lnTo>
                    <a:pt x="497" y="112"/>
                  </a:lnTo>
                  <a:lnTo>
                    <a:pt x="539" y="112"/>
                  </a:lnTo>
                  <a:lnTo>
                    <a:pt x="564" y="112"/>
                  </a:lnTo>
                  <a:lnTo>
                    <a:pt x="573" y="128"/>
                  </a:lnTo>
                  <a:lnTo>
                    <a:pt x="598" y="96"/>
                  </a:lnTo>
                  <a:lnTo>
                    <a:pt x="589" y="72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0" name="Freeform 71">
              <a:extLst>
                <a:ext uri="{FF2B5EF4-FFF2-40B4-BE49-F238E27FC236}">
                  <a16:creationId xmlns:a16="http://schemas.microsoft.com/office/drawing/2014/main" id="{23244B83-B725-409C-A9C6-7661AC01D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8077" y="4644622"/>
              <a:ext cx="190346" cy="286685"/>
            </a:xfrm>
            <a:custGeom>
              <a:avLst/>
              <a:gdLst>
                <a:gd name="T0" fmla="*/ 151 w 210"/>
                <a:gd name="T1" fmla="*/ 304 h 352"/>
                <a:gd name="T2" fmla="*/ 185 w 210"/>
                <a:gd name="T3" fmla="*/ 288 h 352"/>
                <a:gd name="T4" fmla="*/ 185 w 210"/>
                <a:gd name="T5" fmla="*/ 248 h 352"/>
                <a:gd name="T6" fmla="*/ 210 w 210"/>
                <a:gd name="T7" fmla="*/ 232 h 352"/>
                <a:gd name="T8" fmla="*/ 194 w 210"/>
                <a:gd name="T9" fmla="*/ 192 h 352"/>
                <a:gd name="T10" fmla="*/ 168 w 210"/>
                <a:gd name="T11" fmla="*/ 184 h 352"/>
                <a:gd name="T12" fmla="*/ 143 w 210"/>
                <a:gd name="T13" fmla="*/ 152 h 352"/>
                <a:gd name="T14" fmla="*/ 135 w 210"/>
                <a:gd name="T15" fmla="*/ 96 h 352"/>
                <a:gd name="T16" fmla="*/ 135 w 210"/>
                <a:gd name="T17" fmla="*/ 72 h 352"/>
                <a:gd name="T18" fmla="*/ 135 w 210"/>
                <a:gd name="T19" fmla="*/ 72 h 352"/>
                <a:gd name="T20" fmla="*/ 101 w 210"/>
                <a:gd name="T21" fmla="*/ 32 h 352"/>
                <a:gd name="T22" fmla="*/ 84 w 210"/>
                <a:gd name="T23" fmla="*/ 16 h 352"/>
                <a:gd name="T24" fmla="*/ 59 w 210"/>
                <a:gd name="T25" fmla="*/ 16 h 352"/>
                <a:gd name="T26" fmla="*/ 25 w 210"/>
                <a:gd name="T27" fmla="*/ 0 h 352"/>
                <a:gd name="T28" fmla="*/ 0 w 210"/>
                <a:gd name="T29" fmla="*/ 72 h 352"/>
                <a:gd name="T30" fmla="*/ 0 w 210"/>
                <a:gd name="T31" fmla="*/ 80 h 352"/>
                <a:gd name="T32" fmla="*/ 17 w 210"/>
                <a:gd name="T33" fmla="*/ 88 h 352"/>
                <a:gd name="T34" fmla="*/ 33 w 210"/>
                <a:gd name="T35" fmla="*/ 104 h 352"/>
                <a:gd name="T36" fmla="*/ 33 w 210"/>
                <a:gd name="T37" fmla="*/ 120 h 352"/>
                <a:gd name="T38" fmla="*/ 33 w 210"/>
                <a:gd name="T39" fmla="*/ 160 h 352"/>
                <a:gd name="T40" fmla="*/ 42 w 210"/>
                <a:gd name="T41" fmla="*/ 248 h 352"/>
                <a:gd name="T42" fmla="*/ 67 w 210"/>
                <a:gd name="T43" fmla="*/ 288 h 352"/>
                <a:gd name="T44" fmla="*/ 109 w 210"/>
                <a:gd name="T45" fmla="*/ 320 h 352"/>
                <a:gd name="T46" fmla="*/ 135 w 210"/>
                <a:gd name="T47" fmla="*/ 352 h 352"/>
                <a:gd name="T48" fmla="*/ 151 w 210"/>
                <a:gd name="T49" fmla="*/ 344 h 352"/>
                <a:gd name="T50" fmla="*/ 151 w 210"/>
                <a:gd name="T51" fmla="*/ 304 h 3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10" h="352">
                  <a:moveTo>
                    <a:pt x="151" y="304"/>
                  </a:moveTo>
                  <a:lnTo>
                    <a:pt x="185" y="288"/>
                  </a:lnTo>
                  <a:lnTo>
                    <a:pt x="185" y="248"/>
                  </a:lnTo>
                  <a:lnTo>
                    <a:pt x="210" y="232"/>
                  </a:lnTo>
                  <a:lnTo>
                    <a:pt x="194" y="192"/>
                  </a:lnTo>
                  <a:lnTo>
                    <a:pt x="168" y="184"/>
                  </a:lnTo>
                  <a:lnTo>
                    <a:pt x="143" y="152"/>
                  </a:lnTo>
                  <a:lnTo>
                    <a:pt x="135" y="96"/>
                  </a:lnTo>
                  <a:lnTo>
                    <a:pt x="135" y="72"/>
                  </a:lnTo>
                  <a:lnTo>
                    <a:pt x="101" y="32"/>
                  </a:lnTo>
                  <a:lnTo>
                    <a:pt x="84" y="16"/>
                  </a:lnTo>
                  <a:lnTo>
                    <a:pt x="59" y="16"/>
                  </a:lnTo>
                  <a:lnTo>
                    <a:pt x="25" y="0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17" y="88"/>
                  </a:lnTo>
                  <a:lnTo>
                    <a:pt x="33" y="104"/>
                  </a:lnTo>
                  <a:lnTo>
                    <a:pt x="33" y="120"/>
                  </a:lnTo>
                  <a:lnTo>
                    <a:pt x="33" y="160"/>
                  </a:lnTo>
                  <a:lnTo>
                    <a:pt x="42" y="248"/>
                  </a:lnTo>
                  <a:lnTo>
                    <a:pt x="67" y="288"/>
                  </a:lnTo>
                  <a:lnTo>
                    <a:pt x="109" y="320"/>
                  </a:lnTo>
                  <a:lnTo>
                    <a:pt x="135" y="352"/>
                  </a:lnTo>
                  <a:lnTo>
                    <a:pt x="151" y="344"/>
                  </a:lnTo>
                  <a:lnTo>
                    <a:pt x="151" y="30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1" name="Freeform 72">
              <a:extLst>
                <a:ext uri="{FF2B5EF4-FFF2-40B4-BE49-F238E27FC236}">
                  <a16:creationId xmlns:a16="http://schemas.microsoft.com/office/drawing/2014/main" id="{658E205E-5EC2-4908-80C9-10EF52A942C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629" y="4644622"/>
              <a:ext cx="547571" cy="570320"/>
            </a:xfrm>
            <a:custGeom>
              <a:avLst/>
              <a:gdLst>
                <a:gd name="T0" fmla="*/ 606 w 606"/>
                <a:gd name="T1" fmla="*/ 24 h 704"/>
                <a:gd name="T2" fmla="*/ 556 w 606"/>
                <a:gd name="T3" fmla="*/ 0 h 704"/>
                <a:gd name="T4" fmla="*/ 530 w 606"/>
                <a:gd name="T5" fmla="*/ 56 h 704"/>
                <a:gd name="T6" fmla="*/ 446 w 606"/>
                <a:gd name="T7" fmla="*/ 72 h 704"/>
                <a:gd name="T8" fmla="*/ 379 w 606"/>
                <a:gd name="T9" fmla="*/ 56 h 704"/>
                <a:gd name="T10" fmla="*/ 286 w 606"/>
                <a:gd name="T11" fmla="*/ 104 h 704"/>
                <a:gd name="T12" fmla="*/ 236 w 606"/>
                <a:gd name="T13" fmla="*/ 136 h 704"/>
                <a:gd name="T14" fmla="*/ 134 w 606"/>
                <a:gd name="T15" fmla="*/ 184 h 704"/>
                <a:gd name="T16" fmla="*/ 75 w 606"/>
                <a:gd name="T17" fmla="*/ 200 h 704"/>
                <a:gd name="T18" fmla="*/ 75 w 606"/>
                <a:gd name="T19" fmla="*/ 232 h 704"/>
                <a:gd name="T20" fmla="*/ 50 w 606"/>
                <a:gd name="T21" fmla="*/ 288 h 704"/>
                <a:gd name="T22" fmla="*/ 16 w 606"/>
                <a:gd name="T23" fmla="*/ 344 h 704"/>
                <a:gd name="T24" fmla="*/ 33 w 606"/>
                <a:gd name="T25" fmla="*/ 392 h 704"/>
                <a:gd name="T26" fmla="*/ 59 w 606"/>
                <a:gd name="T27" fmla="*/ 464 h 704"/>
                <a:gd name="T28" fmla="*/ 118 w 606"/>
                <a:gd name="T29" fmla="*/ 480 h 704"/>
                <a:gd name="T30" fmla="*/ 286 w 606"/>
                <a:gd name="T31" fmla="*/ 472 h 704"/>
                <a:gd name="T32" fmla="*/ 337 w 606"/>
                <a:gd name="T33" fmla="*/ 496 h 704"/>
                <a:gd name="T34" fmla="*/ 294 w 606"/>
                <a:gd name="T35" fmla="*/ 512 h 704"/>
                <a:gd name="T36" fmla="*/ 210 w 606"/>
                <a:gd name="T37" fmla="*/ 488 h 704"/>
                <a:gd name="T38" fmla="*/ 160 w 606"/>
                <a:gd name="T39" fmla="*/ 512 h 704"/>
                <a:gd name="T40" fmla="*/ 160 w 606"/>
                <a:gd name="T41" fmla="*/ 568 h 704"/>
                <a:gd name="T42" fmla="*/ 202 w 606"/>
                <a:gd name="T43" fmla="*/ 592 h 704"/>
                <a:gd name="T44" fmla="*/ 236 w 606"/>
                <a:gd name="T45" fmla="*/ 672 h 704"/>
                <a:gd name="T46" fmla="*/ 278 w 606"/>
                <a:gd name="T47" fmla="*/ 656 h 704"/>
                <a:gd name="T48" fmla="*/ 337 w 606"/>
                <a:gd name="T49" fmla="*/ 656 h 704"/>
                <a:gd name="T50" fmla="*/ 328 w 606"/>
                <a:gd name="T51" fmla="*/ 568 h 704"/>
                <a:gd name="T52" fmla="*/ 370 w 606"/>
                <a:gd name="T53" fmla="*/ 584 h 704"/>
                <a:gd name="T54" fmla="*/ 387 w 606"/>
                <a:gd name="T55" fmla="*/ 576 h 704"/>
                <a:gd name="T56" fmla="*/ 353 w 606"/>
                <a:gd name="T57" fmla="*/ 528 h 704"/>
                <a:gd name="T58" fmla="*/ 455 w 606"/>
                <a:gd name="T59" fmla="*/ 528 h 704"/>
                <a:gd name="T60" fmla="*/ 438 w 606"/>
                <a:gd name="T61" fmla="*/ 464 h 704"/>
                <a:gd name="T62" fmla="*/ 438 w 606"/>
                <a:gd name="T63" fmla="*/ 448 h 704"/>
                <a:gd name="T64" fmla="*/ 480 w 606"/>
                <a:gd name="T65" fmla="*/ 480 h 704"/>
                <a:gd name="T66" fmla="*/ 463 w 606"/>
                <a:gd name="T67" fmla="*/ 440 h 704"/>
                <a:gd name="T68" fmla="*/ 353 w 606"/>
                <a:gd name="T69" fmla="*/ 384 h 704"/>
                <a:gd name="T70" fmla="*/ 337 w 606"/>
                <a:gd name="T71" fmla="*/ 400 h 704"/>
                <a:gd name="T72" fmla="*/ 311 w 606"/>
                <a:gd name="T73" fmla="*/ 408 h 704"/>
                <a:gd name="T74" fmla="*/ 294 w 606"/>
                <a:gd name="T75" fmla="*/ 376 h 704"/>
                <a:gd name="T76" fmla="*/ 337 w 606"/>
                <a:gd name="T77" fmla="*/ 360 h 704"/>
                <a:gd name="T78" fmla="*/ 320 w 606"/>
                <a:gd name="T79" fmla="*/ 320 h 704"/>
                <a:gd name="T80" fmla="*/ 236 w 606"/>
                <a:gd name="T81" fmla="*/ 240 h 704"/>
                <a:gd name="T82" fmla="*/ 261 w 606"/>
                <a:gd name="T83" fmla="*/ 200 h 704"/>
                <a:gd name="T84" fmla="*/ 294 w 606"/>
                <a:gd name="T85" fmla="*/ 232 h 704"/>
                <a:gd name="T86" fmla="*/ 337 w 606"/>
                <a:gd name="T87" fmla="*/ 264 h 704"/>
                <a:gd name="T88" fmla="*/ 362 w 606"/>
                <a:gd name="T89" fmla="*/ 208 h 704"/>
                <a:gd name="T90" fmla="*/ 387 w 606"/>
                <a:gd name="T91" fmla="*/ 144 h 704"/>
                <a:gd name="T92" fmla="*/ 497 w 606"/>
                <a:gd name="T93" fmla="*/ 112 h 704"/>
                <a:gd name="T94" fmla="*/ 564 w 606"/>
                <a:gd name="T95" fmla="*/ 112 h 704"/>
                <a:gd name="T96" fmla="*/ 598 w 606"/>
                <a:gd name="T97" fmla="*/ 96 h 70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6" h="704">
                  <a:moveTo>
                    <a:pt x="589" y="72"/>
                  </a:moveTo>
                  <a:lnTo>
                    <a:pt x="606" y="24"/>
                  </a:lnTo>
                  <a:lnTo>
                    <a:pt x="581" y="0"/>
                  </a:lnTo>
                  <a:lnTo>
                    <a:pt x="556" y="0"/>
                  </a:lnTo>
                  <a:lnTo>
                    <a:pt x="564" y="40"/>
                  </a:lnTo>
                  <a:lnTo>
                    <a:pt x="530" y="56"/>
                  </a:lnTo>
                  <a:lnTo>
                    <a:pt x="471" y="72"/>
                  </a:lnTo>
                  <a:lnTo>
                    <a:pt x="446" y="72"/>
                  </a:lnTo>
                  <a:lnTo>
                    <a:pt x="412" y="72"/>
                  </a:lnTo>
                  <a:lnTo>
                    <a:pt x="379" y="56"/>
                  </a:lnTo>
                  <a:lnTo>
                    <a:pt x="328" y="88"/>
                  </a:lnTo>
                  <a:lnTo>
                    <a:pt x="286" y="104"/>
                  </a:lnTo>
                  <a:lnTo>
                    <a:pt x="244" y="104"/>
                  </a:lnTo>
                  <a:lnTo>
                    <a:pt x="236" y="136"/>
                  </a:lnTo>
                  <a:lnTo>
                    <a:pt x="168" y="144"/>
                  </a:lnTo>
                  <a:lnTo>
                    <a:pt x="134" y="184"/>
                  </a:lnTo>
                  <a:lnTo>
                    <a:pt x="109" y="184"/>
                  </a:lnTo>
                  <a:lnTo>
                    <a:pt x="75" y="200"/>
                  </a:lnTo>
                  <a:lnTo>
                    <a:pt x="67" y="200"/>
                  </a:lnTo>
                  <a:lnTo>
                    <a:pt x="75" y="232"/>
                  </a:lnTo>
                  <a:lnTo>
                    <a:pt x="50" y="248"/>
                  </a:lnTo>
                  <a:lnTo>
                    <a:pt x="50" y="288"/>
                  </a:lnTo>
                  <a:lnTo>
                    <a:pt x="16" y="304"/>
                  </a:lnTo>
                  <a:lnTo>
                    <a:pt x="16" y="344"/>
                  </a:lnTo>
                  <a:lnTo>
                    <a:pt x="0" y="352"/>
                  </a:lnTo>
                  <a:lnTo>
                    <a:pt x="33" y="392"/>
                  </a:lnTo>
                  <a:lnTo>
                    <a:pt x="75" y="424"/>
                  </a:lnTo>
                  <a:lnTo>
                    <a:pt x="59" y="464"/>
                  </a:lnTo>
                  <a:lnTo>
                    <a:pt x="92" y="464"/>
                  </a:lnTo>
                  <a:lnTo>
                    <a:pt x="118" y="480"/>
                  </a:lnTo>
                  <a:lnTo>
                    <a:pt x="202" y="480"/>
                  </a:lnTo>
                  <a:lnTo>
                    <a:pt x="286" y="472"/>
                  </a:lnTo>
                  <a:lnTo>
                    <a:pt x="362" y="480"/>
                  </a:lnTo>
                  <a:lnTo>
                    <a:pt x="337" y="496"/>
                  </a:lnTo>
                  <a:lnTo>
                    <a:pt x="328" y="512"/>
                  </a:lnTo>
                  <a:lnTo>
                    <a:pt x="294" y="512"/>
                  </a:lnTo>
                  <a:lnTo>
                    <a:pt x="261" y="504"/>
                  </a:lnTo>
                  <a:lnTo>
                    <a:pt x="210" y="488"/>
                  </a:lnTo>
                  <a:lnTo>
                    <a:pt x="185" y="504"/>
                  </a:lnTo>
                  <a:lnTo>
                    <a:pt x="160" y="512"/>
                  </a:lnTo>
                  <a:lnTo>
                    <a:pt x="134" y="552"/>
                  </a:lnTo>
                  <a:lnTo>
                    <a:pt x="160" y="568"/>
                  </a:lnTo>
                  <a:lnTo>
                    <a:pt x="185" y="584"/>
                  </a:lnTo>
                  <a:lnTo>
                    <a:pt x="202" y="592"/>
                  </a:lnTo>
                  <a:lnTo>
                    <a:pt x="210" y="624"/>
                  </a:lnTo>
                  <a:lnTo>
                    <a:pt x="236" y="672"/>
                  </a:lnTo>
                  <a:lnTo>
                    <a:pt x="252" y="648"/>
                  </a:lnTo>
                  <a:lnTo>
                    <a:pt x="278" y="656"/>
                  </a:lnTo>
                  <a:lnTo>
                    <a:pt x="311" y="704"/>
                  </a:lnTo>
                  <a:lnTo>
                    <a:pt x="337" y="656"/>
                  </a:lnTo>
                  <a:lnTo>
                    <a:pt x="396" y="688"/>
                  </a:lnTo>
                  <a:lnTo>
                    <a:pt x="328" y="568"/>
                  </a:lnTo>
                  <a:lnTo>
                    <a:pt x="353" y="576"/>
                  </a:lnTo>
                  <a:lnTo>
                    <a:pt x="370" y="584"/>
                  </a:lnTo>
                  <a:lnTo>
                    <a:pt x="370" y="600"/>
                  </a:lnTo>
                  <a:lnTo>
                    <a:pt x="387" y="576"/>
                  </a:lnTo>
                  <a:lnTo>
                    <a:pt x="412" y="560"/>
                  </a:lnTo>
                  <a:lnTo>
                    <a:pt x="353" y="528"/>
                  </a:lnTo>
                  <a:lnTo>
                    <a:pt x="404" y="512"/>
                  </a:lnTo>
                  <a:lnTo>
                    <a:pt x="455" y="528"/>
                  </a:lnTo>
                  <a:lnTo>
                    <a:pt x="446" y="488"/>
                  </a:lnTo>
                  <a:lnTo>
                    <a:pt x="438" y="464"/>
                  </a:lnTo>
                  <a:lnTo>
                    <a:pt x="412" y="448"/>
                  </a:lnTo>
                  <a:lnTo>
                    <a:pt x="438" y="448"/>
                  </a:lnTo>
                  <a:lnTo>
                    <a:pt x="455" y="464"/>
                  </a:lnTo>
                  <a:lnTo>
                    <a:pt x="480" y="480"/>
                  </a:lnTo>
                  <a:lnTo>
                    <a:pt x="514" y="472"/>
                  </a:lnTo>
                  <a:lnTo>
                    <a:pt x="463" y="440"/>
                  </a:lnTo>
                  <a:lnTo>
                    <a:pt x="421" y="408"/>
                  </a:lnTo>
                  <a:lnTo>
                    <a:pt x="353" y="384"/>
                  </a:lnTo>
                  <a:lnTo>
                    <a:pt x="337" y="384"/>
                  </a:lnTo>
                  <a:lnTo>
                    <a:pt x="337" y="400"/>
                  </a:lnTo>
                  <a:lnTo>
                    <a:pt x="345" y="416"/>
                  </a:lnTo>
                  <a:lnTo>
                    <a:pt x="311" y="408"/>
                  </a:lnTo>
                  <a:lnTo>
                    <a:pt x="294" y="400"/>
                  </a:lnTo>
                  <a:lnTo>
                    <a:pt x="294" y="376"/>
                  </a:lnTo>
                  <a:lnTo>
                    <a:pt x="294" y="352"/>
                  </a:lnTo>
                  <a:lnTo>
                    <a:pt x="337" y="360"/>
                  </a:lnTo>
                  <a:lnTo>
                    <a:pt x="337" y="336"/>
                  </a:lnTo>
                  <a:lnTo>
                    <a:pt x="320" y="320"/>
                  </a:lnTo>
                  <a:lnTo>
                    <a:pt x="269" y="288"/>
                  </a:lnTo>
                  <a:lnTo>
                    <a:pt x="236" y="240"/>
                  </a:lnTo>
                  <a:lnTo>
                    <a:pt x="244" y="224"/>
                  </a:lnTo>
                  <a:lnTo>
                    <a:pt x="261" y="200"/>
                  </a:lnTo>
                  <a:lnTo>
                    <a:pt x="269" y="224"/>
                  </a:lnTo>
                  <a:lnTo>
                    <a:pt x="294" y="232"/>
                  </a:lnTo>
                  <a:lnTo>
                    <a:pt x="320" y="240"/>
                  </a:lnTo>
                  <a:lnTo>
                    <a:pt x="337" y="264"/>
                  </a:lnTo>
                  <a:lnTo>
                    <a:pt x="337" y="232"/>
                  </a:lnTo>
                  <a:lnTo>
                    <a:pt x="362" y="208"/>
                  </a:lnTo>
                  <a:lnTo>
                    <a:pt x="370" y="160"/>
                  </a:lnTo>
                  <a:lnTo>
                    <a:pt x="387" y="144"/>
                  </a:lnTo>
                  <a:lnTo>
                    <a:pt x="412" y="136"/>
                  </a:lnTo>
                  <a:lnTo>
                    <a:pt x="497" y="112"/>
                  </a:lnTo>
                  <a:lnTo>
                    <a:pt x="539" y="112"/>
                  </a:lnTo>
                  <a:lnTo>
                    <a:pt x="564" y="112"/>
                  </a:lnTo>
                  <a:lnTo>
                    <a:pt x="573" y="128"/>
                  </a:lnTo>
                  <a:lnTo>
                    <a:pt x="598" y="96"/>
                  </a:lnTo>
                  <a:lnTo>
                    <a:pt x="589" y="7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2" name="Freeform 73">
              <a:extLst>
                <a:ext uri="{FF2B5EF4-FFF2-40B4-BE49-F238E27FC236}">
                  <a16:creationId xmlns:a16="http://schemas.microsoft.com/office/drawing/2014/main" id="{98CE5231-449A-4BD7-9131-76A51358B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629" y="4652246"/>
              <a:ext cx="220332" cy="155542"/>
            </a:xfrm>
            <a:custGeom>
              <a:avLst/>
              <a:gdLst>
                <a:gd name="T0" fmla="*/ 227 w 244"/>
                <a:gd name="T1" fmla="*/ 32 h 192"/>
                <a:gd name="T2" fmla="*/ 185 w 244"/>
                <a:gd name="T3" fmla="*/ 16 h 192"/>
                <a:gd name="T4" fmla="*/ 177 w 244"/>
                <a:gd name="T5" fmla="*/ 0 h 192"/>
                <a:gd name="T6" fmla="*/ 134 w 244"/>
                <a:gd name="T7" fmla="*/ 0 h 192"/>
                <a:gd name="T8" fmla="*/ 75 w 244"/>
                <a:gd name="T9" fmla="*/ 24 h 192"/>
                <a:gd name="T10" fmla="*/ 50 w 244"/>
                <a:gd name="T11" fmla="*/ 32 h 192"/>
                <a:gd name="T12" fmla="*/ 25 w 244"/>
                <a:gd name="T13" fmla="*/ 40 h 192"/>
                <a:gd name="T14" fmla="*/ 16 w 244"/>
                <a:gd name="T15" fmla="*/ 72 h 192"/>
                <a:gd name="T16" fmla="*/ 0 w 244"/>
                <a:gd name="T17" fmla="*/ 64 h 192"/>
                <a:gd name="T18" fmla="*/ 0 w 244"/>
                <a:gd name="T19" fmla="*/ 88 h 192"/>
                <a:gd name="T20" fmla="*/ 8 w 244"/>
                <a:gd name="T21" fmla="*/ 144 h 192"/>
                <a:gd name="T22" fmla="*/ 33 w 244"/>
                <a:gd name="T23" fmla="*/ 176 h 192"/>
                <a:gd name="T24" fmla="*/ 59 w 244"/>
                <a:gd name="T25" fmla="*/ 184 h 192"/>
                <a:gd name="T26" fmla="*/ 67 w 244"/>
                <a:gd name="T27" fmla="*/ 192 h 192"/>
                <a:gd name="T28" fmla="*/ 75 w 244"/>
                <a:gd name="T29" fmla="*/ 192 h 192"/>
                <a:gd name="T30" fmla="*/ 109 w 244"/>
                <a:gd name="T31" fmla="*/ 176 h 192"/>
                <a:gd name="T32" fmla="*/ 134 w 244"/>
                <a:gd name="T33" fmla="*/ 176 h 192"/>
                <a:gd name="T34" fmla="*/ 168 w 244"/>
                <a:gd name="T35" fmla="*/ 136 h 192"/>
                <a:gd name="T36" fmla="*/ 236 w 244"/>
                <a:gd name="T37" fmla="*/ 128 h 192"/>
                <a:gd name="T38" fmla="*/ 244 w 244"/>
                <a:gd name="T39" fmla="*/ 104 h 192"/>
                <a:gd name="T40" fmla="*/ 244 w 244"/>
                <a:gd name="T41" fmla="*/ 64 h 192"/>
                <a:gd name="T42" fmla="*/ 227 w 244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4" h="192">
                  <a:moveTo>
                    <a:pt x="227" y="32"/>
                  </a:moveTo>
                  <a:lnTo>
                    <a:pt x="185" y="16"/>
                  </a:lnTo>
                  <a:lnTo>
                    <a:pt x="177" y="0"/>
                  </a:lnTo>
                  <a:lnTo>
                    <a:pt x="134" y="0"/>
                  </a:lnTo>
                  <a:lnTo>
                    <a:pt x="75" y="24"/>
                  </a:lnTo>
                  <a:lnTo>
                    <a:pt x="50" y="32"/>
                  </a:lnTo>
                  <a:lnTo>
                    <a:pt x="25" y="40"/>
                  </a:lnTo>
                  <a:lnTo>
                    <a:pt x="16" y="72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8" y="144"/>
                  </a:lnTo>
                  <a:lnTo>
                    <a:pt x="33" y="176"/>
                  </a:lnTo>
                  <a:lnTo>
                    <a:pt x="59" y="184"/>
                  </a:lnTo>
                  <a:lnTo>
                    <a:pt x="67" y="192"/>
                  </a:lnTo>
                  <a:lnTo>
                    <a:pt x="75" y="192"/>
                  </a:lnTo>
                  <a:lnTo>
                    <a:pt x="109" y="176"/>
                  </a:lnTo>
                  <a:lnTo>
                    <a:pt x="134" y="176"/>
                  </a:lnTo>
                  <a:lnTo>
                    <a:pt x="168" y="136"/>
                  </a:lnTo>
                  <a:lnTo>
                    <a:pt x="236" y="128"/>
                  </a:lnTo>
                  <a:lnTo>
                    <a:pt x="244" y="104"/>
                  </a:lnTo>
                  <a:lnTo>
                    <a:pt x="244" y="64"/>
                  </a:lnTo>
                  <a:lnTo>
                    <a:pt x="227" y="32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3" name="Freeform 74">
              <a:extLst>
                <a:ext uri="{FF2B5EF4-FFF2-40B4-BE49-F238E27FC236}">
                  <a16:creationId xmlns:a16="http://schemas.microsoft.com/office/drawing/2014/main" id="{AAC3C74E-6492-4693-B03F-FF43B0E99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0573" y="4405209"/>
              <a:ext cx="534534" cy="330908"/>
            </a:xfrm>
            <a:custGeom>
              <a:avLst/>
              <a:gdLst>
                <a:gd name="T0" fmla="*/ 455 w 590"/>
                <a:gd name="T1" fmla="*/ 256 h 408"/>
                <a:gd name="T2" fmla="*/ 489 w 590"/>
                <a:gd name="T3" fmla="*/ 248 h 408"/>
                <a:gd name="T4" fmla="*/ 514 w 590"/>
                <a:gd name="T5" fmla="*/ 232 h 408"/>
                <a:gd name="T6" fmla="*/ 565 w 590"/>
                <a:gd name="T7" fmla="*/ 240 h 408"/>
                <a:gd name="T8" fmla="*/ 590 w 590"/>
                <a:gd name="T9" fmla="*/ 232 h 408"/>
                <a:gd name="T10" fmla="*/ 565 w 590"/>
                <a:gd name="T11" fmla="*/ 200 h 408"/>
                <a:gd name="T12" fmla="*/ 523 w 590"/>
                <a:gd name="T13" fmla="*/ 176 h 408"/>
                <a:gd name="T14" fmla="*/ 548 w 590"/>
                <a:gd name="T15" fmla="*/ 144 h 408"/>
                <a:gd name="T16" fmla="*/ 548 w 590"/>
                <a:gd name="T17" fmla="*/ 104 h 408"/>
                <a:gd name="T18" fmla="*/ 548 w 590"/>
                <a:gd name="T19" fmla="*/ 72 h 408"/>
                <a:gd name="T20" fmla="*/ 573 w 590"/>
                <a:gd name="T21" fmla="*/ 64 h 408"/>
                <a:gd name="T22" fmla="*/ 582 w 590"/>
                <a:gd name="T23" fmla="*/ 48 h 408"/>
                <a:gd name="T24" fmla="*/ 582 w 590"/>
                <a:gd name="T25" fmla="*/ 32 h 408"/>
                <a:gd name="T26" fmla="*/ 582 w 590"/>
                <a:gd name="T27" fmla="*/ 16 h 408"/>
                <a:gd name="T28" fmla="*/ 531 w 590"/>
                <a:gd name="T29" fmla="*/ 16 h 408"/>
                <a:gd name="T30" fmla="*/ 523 w 590"/>
                <a:gd name="T31" fmla="*/ 0 h 408"/>
                <a:gd name="T32" fmla="*/ 481 w 590"/>
                <a:gd name="T33" fmla="*/ 8 h 408"/>
                <a:gd name="T34" fmla="*/ 455 w 590"/>
                <a:gd name="T35" fmla="*/ 0 h 408"/>
                <a:gd name="T36" fmla="*/ 413 w 590"/>
                <a:gd name="T37" fmla="*/ 8 h 408"/>
                <a:gd name="T38" fmla="*/ 363 w 590"/>
                <a:gd name="T39" fmla="*/ 24 h 408"/>
                <a:gd name="T40" fmla="*/ 321 w 590"/>
                <a:gd name="T41" fmla="*/ 80 h 408"/>
                <a:gd name="T42" fmla="*/ 270 w 590"/>
                <a:gd name="T43" fmla="*/ 88 h 408"/>
                <a:gd name="T44" fmla="*/ 219 w 590"/>
                <a:gd name="T45" fmla="*/ 88 h 408"/>
                <a:gd name="T46" fmla="*/ 194 w 590"/>
                <a:gd name="T47" fmla="*/ 88 h 408"/>
                <a:gd name="T48" fmla="*/ 169 w 590"/>
                <a:gd name="T49" fmla="*/ 112 h 408"/>
                <a:gd name="T50" fmla="*/ 76 w 590"/>
                <a:gd name="T51" fmla="*/ 112 h 408"/>
                <a:gd name="T52" fmla="*/ 43 w 590"/>
                <a:gd name="T53" fmla="*/ 104 h 408"/>
                <a:gd name="T54" fmla="*/ 43 w 590"/>
                <a:gd name="T55" fmla="*/ 80 h 408"/>
                <a:gd name="T56" fmla="*/ 9 w 590"/>
                <a:gd name="T57" fmla="*/ 64 h 408"/>
                <a:gd name="T58" fmla="*/ 0 w 590"/>
                <a:gd name="T59" fmla="*/ 88 h 408"/>
                <a:gd name="T60" fmla="*/ 9 w 590"/>
                <a:gd name="T61" fmla="*/ 120 h 408"/>
                <a:gd name="T62" fmla="*/ 26 w 590"/>
                <a:gd name="T63" fmla="*/ 152 h 408"/>
                <a:gd name="T64" fmla="*/ 68 w 590"/>
                <a:gd name="T65" fmla="*/ 184 h 408"/>
                <a:gd name="T66" fmla="*/ 51 w 590"/>
                <a:gd name="T67" fmla="*/ 224 h 408"/>
                <a:gd name="T68" fmla="*/ 34 w 590"/>
                <a:gd name="T69" fmla="*/ 232 h 408"/>
                <a:gd name="T70" fmla="*/ 34 w 590"/>
                <a:gd name="T71" fmla="*/ 264 h 408"/>
                <a:gd name="T72" fmla="*/ 51 w 590"/>
                <a:gd name="T73" fmla="*/ 272 h 408"/>
                <a:gd name="T74" fmla="*/ 43 w 590"/>
                <a:gd name="T75" fmla="*/ 304 h 408"/>
                <a:gd name="T76" fmla="*/ 51 w 590"/>
                <a:gd name="T77" fmla="*/ 320 h 408"/>
                <a:gd name="T78" fmla="*/ 93 w 590"/>
                <a:gd name="T79" fmla="*/ 336 h 408"/>
                <a:gd name="T80" fmla="*/ 110 w 590"/>
                <a:gd name="T81" fmla="*/ 368 h 408"/>
                <a:gd name="T82" fmla="*/ 110 w 590"/>
                <a:gd name="T83" fmla="*/ 408 h 408"/>
                <a:gd name="T84" fmla="*/ 110 w 590"/>
                <a:gd name="T85" fmla="*/ 400 h 408"/>
                <a:gd name="T86" fmla="*/ 152 w 590"/>
                <a:gd name="T87" fmla="*/ 400 h 408"/>
                <a:gd name="T88" fmla="*/ 194 w 590"/>
                <a:gd name="T89" fmla="*/ 384 h 408"/>
                <a:gd name="T90" fmla="*/ 245 w 590"/>
                <a:gd name="T91" fmla="*/ 352 h 408"/>
                <a:gd name="T92" fmla="*/ 278 w 590"/>
                <a:gd name="T93" fmla="*/ 368 h 408"/>
                <a:gd name="T94" fmla="*/ 312 w 590"/>
                <a:gd name="T95" fmla="*/ 368 h 408"/>
                <a:gd name="T96" fmla="*/ 337 w 590"/>
                <a:gd name="T97" fmla="*/ 368 h 408"/>
                <a:gd name="T98" fmla="*/ 396 w 590"/>
                <a:gd name="T99" fmla="*/ 352 h 408"/>
                <a:gd name="T100" fmla="*/ 430 w 590"/>
                <a:gd name="T101" fmla="*/ 336 h 408"/>
                <a:gd name="T102" fmla="*/ 422 w 590"/>
                <a:gd name="T103" fmla="*/ 296 h 408"/>
                <a:gd name="T104" fmla="*/ 447 w 590"/>
                <a:gd name="T105" fmla="*/ 296 h 408"/>
                <a:gd name="T106" fmla="*/ 455 w 590"/>
                <a:gd name="T107" fmla="*/ 280 h 408"/>
                <a:gd name="T108" fmla="*/ 455 w 590"/>
                <a:gd name="T109" fmla="*/ 256 h 40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90" h="408">
                  <a:moveTo>
                    <a:pt x="455" y="256"/>
                  </a:moveTo>
                  <a:lnTo>
                    <a:pt x="489" y="248"/>
                  </a:lnTo>
                  <a:lnTo>
                    <a:pt x="514" y="232"/>
                  </a:lnTo>
                  <a:lnTo>
                    <a:pt x="565" y="240"/>
                  </a:lnTo>
                  <a:lnTo>
                    <a:pt x="590" y="232"/>
                  </a:lnTo>
                  <a:lnTo>
                    <a:pt x="565" y="200"/>
                  </a:lnTo>
                  <a:lnTo>
                    <a:pt x="523" y="176"/>
                  </a:lnTo>
                  <a:lnTo>
                    <a:pt x="548" y="144"/>
                  </a:lnTo>
                  <a:lnTo>
                    <a:pt x="548" y="104"/>
                  </a:lnTo>
                  <a:lnTo>
                    <a:pt x="548" y="72"/>
                  </a:lnTo>
                  <a:lnTo>
                    <a:pt x="573" y="64"/>
                  </a:lnTo>
                  <a:lnTo>
                    <a:pt x="582" y="48"/>
                  </a:lnTo>
                  <a:lnTo>
                    <a:pt x="582" y="32"/>
                  </a:lnTo>
                  <a:lnTo>
                    <a:pt x="582" y="16"/>
                  </a:lnTo>
                  <a:lnTo>
                    <a:pt x="531" y="16"/>
                  </a:lnTo>
                  <a:lnTo>
                    <a:pt x="523" y="0"/>
                  </a:lnTo>
                  <a:lnTo>
                    <a:pt x="481" y="8"/>
                  </a:lnTo>
                  <a:lnTo>
                    <a:pt x="455" y="0"/>
                  </a:lnTo>
                  <a:lnTo>
                    <a:pt x="413" y="8"/>
                  </a:lnTo>
                  <a:lnTo>
                    <a:pt x="363" y="24"/>
                  </a:lnTo>
                  <a:lnTo>
                    <a:pt x="321" y="80"/>
                  </a:lnTo>
                  <a:lnTo>
                    <a:pt x="270" y="88"/>
                  </a:lnTo>
                  <a:lnTo>
                    <a:pt x="219" y="88"/>
                  </a:lnTo>
                  <a:lnTo>
                    <a:pt x="194" y="88"/>
                  </a:lnTo>
                  <a:lnTo>
                    <a:pt x="169" y="112"/>
                  </a:lnTo>
                  <a:lnTo>
                    <a:pt x="76" y="112"/>
                  </a:lnTo>
                  <a:lnTo>
                    <a:pt x="43" y="104"/>
                  </a:lnTo>
                  <a:lnTo>
                    <a:pt x="43" y="80"/>
                  </a:lnTo>
                  <a:lnTo>
                    <a:pt x="9" y="64"/>
                  </a:lnTo>
                  <a:lnTo>
                    <a:pt x="0" y="88"/>
                  </a:lnTo>
                  <a:lnTo>
                    <a:pt x="9" y="120"/>
                  </a:lnTo>
                  <a:lnTo>
                    <a:pt x="26" y="152"/>
                  </a:lnTo>
                  <a:lnTo>
                    <a:pt x="68" y="184"/>
                  </a:lnTo>
                  <a:lnTo>
                    <a:pt x="51" y="224"/>
                  </a:lnTo>
                  <a:lnTo>
                    <a:pt x="34" y="232"/>
                  </a:lnTo>
                  <a:lnTo>
                    <a:pt x="34" y="264"/>
                  </a:lnTo>
                  <a:lnTo>
                    <a:pt x="51" y="272"/>
                  </a:lnTo>
                  <a:lnTo>
                    <a:pt x="43" y="304"/>
                  </a:lnTo>
                  <a:lnTo>
                    <a:pt x="51" y="320"/>
                  </a:lnTo>
                  <a:lnTo>
                    <a:pt x="93" y="336"/>
                  </a:lnTo>
                  <a:lnTo>
                    <a:pt x="110" y="368"/>
                  </a:lnTo>
                  <a:lnTo>
                    <a:pt x="110" y="408"/>
                  </a:lnTo>
                  <a:lnTo>
                    <a:pt x="110" y="400"/>
                  </a:lnTo>
                  <a:lnTo>
                    <a:pt x="152" y="400"/>
                  </a:lnTo>
                  <a:lnTo>
                    <a:pt x="194" y="384"/>
                  </a:lnTo>
                  <a:lnTo>
                    <a:pt x="245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37" y="368"/>
                  </a:lnTo>
                  <a:lnTo>
                    <a:pt x="396" y="352"/>
                  </a:lnTo>
                  <a:lnTo>
                    <a:pt x="430" y="336"/>
                  </a:lnTo>
                  <a:lnTo>
                    <a:pt x="422" y="296"/>
                  </a:lnTo>
                  <a:lnTo>
                    <a:pt x="447" y="296"/>
                  </a:lnTo>
                  <a:lnTo>
                    <a:pt x="455" y="280"/>
                  </a:lnTo>
                  <a:lnTo>
                    <a:pt x="455" y="25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4" name="Freeform 75">
              <a:extLst>
                <a:ext uri="{FF2B5EF4-FFF2-40B4-BE49-F238E27FC236}">
                  <a16:creationId xmlns:a16="http://schemas.microsoft.com/office/drawing/2014/main" id="{6CDA2011-B08A-4055-92F6-737E5F9F4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629" y="4652246"/>
              <a:ext cx="220332" cy="155542"/>
            </a:xfrm>
            <a:custGeom>
              <a:avLst/>
              <a:gdLst>
                <a:gd name="T0" fmla="*/ 227 w 244"/>
                <a:gd name="T1" fmla="*/ 32 h 192"/>
                <a:gd name="T2" fmla="*/ 185 w 244"/>
                <a:gd name="T3" fmla="*/ 16 h 192"/>
                <a:gd name="T4" fmla="*/ 177 w 244"/>
                <a:gd name="T5" fmla="*/ 0 h 192"/>
                <a:gd name="T6" fmla="*/ 177 w 244"/>
                <a:gd name="T7" fmla="*/ 0 h 192"/>
                <a:gd name="T8" fmla="*/ 134 w 244"/>
                <a:gd name="T9" fmla="*/ 0 h 192"/>
                <a:gd name="T10" fmla="*/ 75 w 244"/>
                <a:gd name="T11" fmla="*/ 24 h 192"/>
                <a:gd name="T12" fmla="*/ 50 w 244"/>
                <a:gd name="T13" fmla="*/ 32 h 192"/>
                <a:gd name="T14" fmla="*/ 25 w 244"/>
                <a:gd name="T15" fmla="*/ 40 h 192"/>
                <a:gd name="T16" fmla="*/ 16 w 244"/>
                <a:gd name="T17" fmla="*/ 72 h 192"/>
                <a:gd name="T18" fmla="*/ 0 w 244"/>
                <a:gd name="T19" fmla="*/ 64 h 192"/>
                <a:gd name="T20" fmla="*/ 0 w 244"/>
                <a:gd name="T21" fmla="*/ 88 h 192"/>
                <a:gd name="T22" fmla="*/ 8 w 244"/>
                <a:gd name="T23" fmla="*/ 144 h 192"/>
                <a:gd name="T24" fmla="*/ 33 w 244"/>
                <a:gd name="T25" fmla="*/ 176 h 192"/>
                <a:gd name="T26" fmla="*/ 59 w 244"/>
                <a:gd name="T27" fmla="*/ 184 h 192"/>
                <a:gd name="T28" fmla="*/ 67 w 244"/>
                <a:gd name="T29" fmla="*/ 192 h 192"/>
                <a:gd name="T30" fmla="*/ 75 w 244"/>
                <a:gd name="T31" fmla="*/ 192 h 192"/>
                <a:gd name="T32" fmla="*/ 109 w 244"/>
                <a:gd name="T33" fmla="*/ 176 h 192"/>
                <a:gd name="T34" fmla="*/ 134 w 244"/>
                <a:gd name="T35" fmla="*/ 176 h 192"/>
                <a:gd name="T36" fmla="*/ 168 w 244"/>
                <a:gd name="T37" fmla="*/ 136 h 192"/>
                <a:gd name="T38" fmla="*/ 236 w 244"/>
                <a:gd name="T39" fmla="*/ 128 h 192"/>
                <a:gd name="T40" fmla="*/ 244 w 244"/>
                <a:gd name="T41" fmla="*/ 104 h 192"/>
                <a:gd name="T42" fmla="*/ 244 w 244"/>
                <a:gd name="T43" fmla="*/ 64 h 192"/>
                <a:gd name="T44" fmla="*/ 227 w 244"/>
                <a:gd name="T45" fmla="*/ 32 h 1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4" h="192">
                  <a:moveTo>
                    <a:pt x="227" y="32"/>
                  </a:moveTo>
                  <a:lnTo>
                    <a:pt x="185" y="16"/>
                  </a:lnTo>
                  <a:lnTo>
                    <a:pt x="177" y="0"/>
                  </a:lnTo>
                  <a:lnTo>
                    <a:pt x="134" y="0"/>
                  </a:lnTo>
                  <a:lnTo>
                    <a:pt x="75" y="24"/>
                  </a:lnTo>
                  <a:lnTo>
                    <a:pt x="50" y="32"/>
                  </a:lnTo>
                  <a:lnTo>
                    <a:pt x="25" y="40"/>
                  </a:lnTo>
                  <a:lnTo>
                    <a:pt x="16" y="72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8" y="144"/>
                  </a:lnTo>
                  <a:lnTo>
                    <a:pt x="33" y="176"/>
                  </a:lnTo>
                  <a:lnTo>
                    <a:pt x="59" y="184"/>
                  </a:lnTo>
                  <a:lnTo>
                    <a:pt x="67" y="192"/>
                  </a:lnTo>
                  <a:lnTo>
                    <a:pt x="75" y="192"/>
                  </a:lnTo>
                  <a:lnTo>
                    <a:pt x="109" y="176"/>
                  </a:lnTo>
                  <a:lnTo>
                    <a:pt x="134" y="176"/>
                  </a:lnTo>
                  <a:lnTo>
                    <a:pt x="168" y="136"/>
                  </a:lnTo>
                  <a:lnTo>
                    <a:pt x="236" y="128"/>
                  </a:lnTo>
                  <a:lnTo>
                    <a:pt x="244" y="104"/>
                  </a:lnTo>
                  <a:lnTo>
                    <a:pt x="244" y="64"/>
                  </a:lnTo>
                  <a:lnTo>
                    <a:pt x="227" y="3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5" name="Freeform 76">
              <a:extLst>
                <a:ext uri="{FF2B5EF4-FFF2-40B4-BE49-F238E27FC236}">
                  <a16:creationId xmlns:a16="http://schemas.microsoft.com/office/drawing/2014/main" id="{A94A7774-37CE-41B8-A4C9-BE267FB40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0573" y="4405209"/>
              <a:ext cx="534534" cy="330908"/>
            </a:xfrm>
            <a:custGeom>
              <a:avLst/>
              <a:gdLst>
                <a:gd name="T0" fmla="*/ 455 w 590"/>
                <a:gd name="T1" fmla="*/ 256 h 408"/>
                <a:gd name="T2" fmla="*/ 489 w 590"/>
                <a:gd name="T3" fmla="*/ 248 h 408"/>
                <a:gd name="T4" fmla="*/ 514 w 590"/>
                <a:gd name="T5" fmla="*/ 232 h 408"/>
                <a:gd name="T6" fmla="*/ 565 w 590"/>
                <a:gd name="T7" fmla="*/ 240 h 408"/>
                <a:gd name="T8" fmla="*/ 590 w 590"/>
                <a:gd name="T9" fmla="*/ 232 h 408"/>
                <a:gd name="T10" fmla="*/ 565 w 590"/>
                <a:gd name="T11" fmla="*/ 200 h 408"/>
                <a:gd name="T12" fmla="*/ 523 w 590"/>
                <a:gd name="T13" fmla="*/ 176 h 408"/>
                <a:gd name="T14" fmla="*/ 548 w 590"/>
                <a:gd name="T15" fmla="*/ 144 h 408"/>
                <a:gd name="T16" fmla="*/ 548 w 590"/>
                <a:gd name="T17" fmla="*/ 104 h 408"/>
                <a:gd name="T18" fmla="*/ 548 w 590"/>
                <a:gd name="T19" fmla="*/ 72 h 408"/>
                <a:gd name="T20" fmla="*/ 573 w 590"/>
                <a:gd name="T21" fmla="*/ 64 h 408"/>
                <a:gd name="T22" fmla="*/ 582 w 590"/>
                <a:gd name="T23" fmla="*/ 48 h 408"/>
                <a:gd name="T24" fmla="*/ 582 w 590"/>
                <a:gd name="T25" fmla="*/ 32 h 408"/>
                <a:gd name="T26" fmla="*/ 582 w 590"/>
                <a:gd name="T27" fmla="*/ 16 h 408"/>
                <a:gd name="T28" fmla="*/ 531 w 590"/>
                <a:gd name="T29" fmla="*/ 16 h 408"/>
                <a:gd name="T30" fmla="*/ 523 w 590"/>
                <a:gd name="T31" fmla="*/ 0 h 408"/>
                <a:gd name="T32" fmla="*/ 481 w 590"/>
                <a:gd name="T33" fmla="*/ 8 h 408"/>
                <a:gd name="T34" fmla="*/ 455 w 590"/>
                <a:gd name="T35" fmla="*/ 0 h 408"/>
                <a:gd name="T36" fmla="*/ 413 w 590"/>
                <a:gd name="T37" fmla="*/ 8 h 408"/>
                <a:gd name="T38" fmla="*/ 363 w 590"/>
                <a:gd name="T39" fmla="*/ 24 h 408"/>
                <a:gd name="T40" fmla="*/ 321 w 590"/>
                <a:gd name="T41" fmla="*/ 80 h 408"/>
                <a:gd name="T42" fmla="*/ 270 w 590"/>
                <a:gd name="T43" fmla="*/ 88 h 408"/>
                <a:gd name="T44" fmla="*/ 219 w 590"/>
                <a:gd name="T45" fmla="*/ 88 h 408"/>
                <a:gd name="T46" fmla="*/ 194 w 590"/>
                <a:gd name="T47" fmla="*/ 88 h 408"/>
                <a:gd name="T48" fmla="*/ 169 w 590"/>
                <a:gd name="T49" fmla="*/ 112 h 408"/>
                <a:gd name="T50" fmla="*/ 76 w 590"/>
                <a:gd name="T51" fmla="*/ 112 h 408"/>
                <a:gd name="T52" fmla="*/ 43 w 590"/>
                <a:gd name="T53" fmla="*/ 104 h 408"/>
                <a:gd name="T54" fmla="*/ 43 w 590"/>
                <a:gd name="T55" fmla="*/ 80 h 408"/>
                <a:gd name="T56" fmla="*/ 9 w 590"/>
                <a:gd name="T57" fmla="*/ 64 h 408"/>
                <a:gd name="T58" fmla="*/ 0 w 590"/>
                <a:gd name="T59" fmla="*/ 88 h 408"/>
                <a:gd name="T60" fmla="*/ 9 w 590"/>
                <a:gd name="T61" fmla="*/ 120 h 408"/>
                <a:gd name="T62" fmla="*/ 26 w 590"/>
                <a:gd name="T63" fmla="*/ 152 h 408"/>
                <a:gd name="T64" fmla="*/ 68 w 590"/>
                <a:gd name="T65" fmla="*/ 184 h 408"/>
                <a:gd name="T66" fmla="*/ 51 w 590"/>
                <a:gd name="T67" fmla="*/ 224 h 408"/>
                <a:gd name="T68" fmla="*/ 34 w 590"/>
                <a:gd name="T69" fmla="*/ 232 h 408"/>
                <a:gd name="T70" fmla="*/ 34 w 590"/>
                <a:gd name="T71" fmla="*/ 264 h 408"/>
                <a:gd name="T72" fmla="*/ 51 w 590"/>
                <a:gd name="T73" fmla="*/ 272 h 408"/>
                <a:gd name="T74" fmla="*/ 43 w 590"/>
                <a:gd name="T75" fmla="*/ 304 h 408"/>
                <a:gd name="T76" fmla="*/ 51 w 590"/>
                <a:gd name="T77" fmla="*/ 320 h 408"/>
                <a:gd name="T78" fmla="*/ 93 w 590"/>
                <a:gd name="T79" fmla="*/ 336 h 408"/>
                <a:gd name="T80" fmla="*/ 110 w 590"/>
                <a:gd name="T81" fmla="*/ 368 h 408"/>
                <a:gd name="T82" fmla="*/ 110 w 590"/>
                <a:gd name="T83" fmla="*/ 408 h 408"/>
                <a:gd name="T84" fmla="*/ 110 w 590"/>
                <a:gd name="T85" fmla="*/ 400 h 408"/>
                <a:gd name="T86" fmla="*/ 152 w 590"/>
                <a:gd name="T87" fmla="*/ 400 h 408"/>
                <a:gd name="T88" fmla="*/ 194 w 590"/>
                <a:gd name="T89" fmla="*/ 384 h 408"/>
                <a:gd name="T90" fmla="*/ 245 w 590"/>
                <a:gd name="T91" fmla="*/ 352 h 408"/>
                <a:gd name="T92" fmla="*/ 278 w 590"/>
                <a:gd name="T93" fmla="*/ 368 h 408"/>
                <a:gd name="T94" fmla="*/ 312 w 590"/>
                <a:gd name="T95" fmla="*/ 368 h 408"/>
                <a:gd name="T96" fmla="*/ 337 w 590"/>
                <a:gd name="T97" fmla="*/ 368 h 408"/>
                <a:gd name="T98" fmla="*/ 396 w 590"/>
                <a:gd name="T99" fmla="*/ 352 h 408"/>
                <a:gd name="T100" fmla="*/ 430 w 590"/>
                <a:gd name="T101" fmla="*/ 336 h 408"/>
                <a:gd name="T102" fmla="*/ 422 w 590"/>
                <a:gd name="T103" fmla="*/ 296 h 408"/>
                <a:gd name="T104" fmla="*/ 447 w 590"/>
                <a:gd name="T105" fmla="*/ 296 h 408"/>
                <a:gd name="T106" fmla="*/ 447 w 590"/>
                <a:gd name="T107" fmla="*/ 296 h 408"/>
                <a:gd name="T108" fmla="*/ 455 w 590"/>
                <a:gd name="T109" fmla="*/ 280 h 408"/>
                <a:gd name="T110" fmla="*/ 455 w 590"/>
                <a:gd name="T111" fmla="*/ 256 h 40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90" h="408">
                  <a:moveTo>
                    <a:pt x="455" y="256"/>
                  </a:moveTo>
                  <a:lnTo>
                    <a:pt x="489" y="248"/>
                  </a:lnTo>
                  <a:lnTo>
                    <a:pt x="514" y="232"/>
                  </a:lnTo>
                  <a:lnTo>
                    <a:pt x="565" y="240"/>
                  </a:lnTo>
                  <a:lnTo>
                    <a:pt x="590" y="232"/>
                  </a:lnTo>
                  <a:lnTo>
                    <a:pt x="565" y="200"/>
                  </a:lnTo>
                  <a:lnTo>
                    <a:pt x="523" y="176"/>
                  </a:lnTo>
                  <a:lnTo>
                    <a:pt x="548" y="144"/>
                  </a:lnTo>
                  <a:lnTo>
                    <a:pt x="548" y="104"/>
                  </a:lnTo>
                  <a:lnTo>
                    <a:pt x="548" y="72"/>
                  </a:lnTo>
                  <a:lnTo>
                    <a:pt x="573" y="64"/>
                  </a:lnTo>
                  <a:lnTo>
                    <a:pt x="582" y="48"/>
                  </a:lnTo>
                  <a:lnTo>
                    <a:pt x="582" y="32"/>
                  </a:lnTo>
                  <a:lnTo>
                    <a:pt x="582" y="16"/>
                  </a:lnTo>
                  <a:lnTo>
                    <a:pt x="531" y="16"/>
                  </a:lnTo>
                  <a:lnTo>
                    <a:pt x="523" y="0"/>
                  </a:lnTo>
                  <a:lnTo>
                    <a:pt x="481" y="8"/>
                  </a:lnTo>
                  <a:lnTo>
                    <a:pt x="455" y="0"/>
                  </a:lnTo>
                  <a:lnTo>
                    <a:pt x="413" y="8"/>
                  </a:lnTo>
                  <a:lnTo>
                    <a:pt x="363" y="24"/>
                  </a:lnTo>
                  <a:lnTo>
                    <a:pt x="321" y="80"/>
                  </a:lnTo>
                  <a:lnTo>
                    <a:pt x="270" y="88"/>
                  </a:lnTo>
                  <a:lnTo>
                    <a:pt x="219" y="88"/>
                  </a:lnTo>
                  <a:lnTo>
                    <a:pt x="194" y="88"/>
                  </a:lnTo>
                  <a:lnTo>
                    <a:pt x="169" y="112"/>
                  </a:lnTo>
                  <a:lnTo>
                    <a:pt x="76" y="112"/>
                  </a:lnTo>
                  <a:lnTo>
                    <a:pt x="43" y="104"/>
                  </a:lnTo>
                  <a:lnTo>
                    <a:pt x="43" y="80"/>
                  </a:lnTo>
                  <a:lnTo>
                    <a:pt x="9" y="64"/>
                  </a:lnTo>
                  <a:lnTo>
                    <a:pt x="0" y="88"/>
                  </a:lnTo>
                  <a:lnTo>
                    <a:pt x="9" y="120"/>
                  </a:lnTo>
                  <a:lnTo>
                    <a:pt x="26" y="152"/>
                  </a:lnTo>
                  <a:lnTo>
                    <a:pt x="68" y="184"/>
                  </a:lnTo>
                  <a:lnTo>
                    <a:pt x="51" y="224"/>
                  </a:lnTo>
                  <a:lnTo>
                    <a:pt x="34" y="232"/>
                  </a:lnTo>
                  <a:lnTo>
                    <a:pt x="34" y="264"/>
                  </a:lnTo>
                  <a:lnTo>
                    <a:pt x="51" y="272"/>
                  </a:lnTo>
                  <a:lnTo>
                    <a:pt x="43" y="304"/>
                  </a:lnTo>
                  <a:lnTo>
                    <a:pt x="51" y="320"/>
                  </a:lnTo>
                  <a:lnTo>
                    <a:pt x="93" y="336"/>
                  </a:lnTo>
                  <a:lnTo>
                    <a:pt x="110" y="368"/>
                  </a:lnTo>
                  <a:lnTo>
                    <a:pt x="110" y="408"/>
                  </a:lnTo>
                  <a:lnTo>
                    <a:pt x="110" y="400"/>
                  </a:lnTo>
                  <a:lnTo>
                    <a:pt x="152" y="400"/>
                  </a:lnTo>
                  <a:lnTo>
                    <a:pt x="194" y="384"/>
                  </a:lnTo>
                  <a:lnTo>
                    <a:pt x="245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37" y="368"/>
                  </a:lnTo>
                  <a:lnTo>
                    <a:pt x="396" y="352"/>
                  </a:lnTo>
                  <a:lnTo>
                    <a:pt x="430" y="336"/>
                  </a:lnTo>
                  <a:lnTo>
                    <a:pt x="422" y="296"/>
                  </a:lnTo>
                  <a:lnTo>
                    <a:pt x="447" y="296"/>
                  </a:lnTo>
                  <a:lnTo>
                    <a:pt x="455" y="280"/>
                  </a:lnTo>
                  <a:lnTo>
                    <a:pt x="455" y="25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6" name="Freeform 77">
              <a:extLst>
                <a:ext uri="{FF2B5EF4-FFF2-40B4-BE49-F238E27FC236}">
                  <a16:creationId xmlns:a16="http://schemas.microsoft.com/office/drawing/2014/main" id="{E8C1C57F-D351-488C-B7AB-3CBC59D00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8214" y="4592775"/>
              <a:ext cx="328543" cy="500174"/>
            </a:xfrm>
            <a:custGeom>
              <a:avLst/>
              <a:gdLst>
                <a:gd name="T0" fmla="*/ 219 w 364"/>
                <a:gd name="T1" fmla="*/ 40 h 616"/>
                <a:gd name="T2" fmla="*/ 151 w 364"/>
                <a:gd name="T3" fmla="*/ 0 h 616"/>
                <a:gd name="T4" fmla="*/ 75 w 364"/>
                <a:gd name="T5" fmla="*/ 0 h 616"/>
                <a:gd name="T6" fmla="*/ 16 w 364"/>
                <a:gd name="T7" fmla="*/ 24 h 616"/>
                <a:gd name="T8" fmla="*/ 8 w 364"/>
                <a:gd name="T9" fmla="*/ 64 h 616"/>
                <a:gd name="T10" fmla="*/ 16 w 364"/>
                <a:gd name="T11" fmla="*/ 136 h 616"/>
                <a:gd name="T12" fmla="*/ 0 w 364"/>
                <a:gd name="T13" fmla="*/ 192 h 616"/>
                <a:gd name="T14" fmla="*/ 67 w 364"/>
                <a:gd name="T15" fmla="*/ 184 h 616"/>
                <a:gd name="T16" fmla="*/ 33 w 364"/>
                <a:gd name="T17" fmla="*/ 256 h 616"/>
                <a:gd name="T18" fmla="*/ 118 w 364"/>
                <a:gd name="T19" fmla="*/ 312 h 616"/>
                <a:gd name="T20" fmla="*/ 160 w 364"/>
                <a:gd name="T21" fmla="*/ 384 h 616"/>
                <a:gd name="T22" fmla="*/ 168 w 364"/>
                <a:gd name="T23" fmla="*/ 432 h 616"/>
                <a:gd name="T24" fmla="*/ 101 w 364"/>
                <a:gd name="T25" fmla="*/ 440 h 616"/>
                <a:gd name="T26" fmla="*/ 126 w 364"/>
                <a:gd name="T27" fmla="*/ 496 h 616"/>
                <a:gd name="T28" fmla="*/ 168 w 364"/>
                <a:gd name="T29" fmla="*/ 480 h 616"/>
                <a:gd name="T30" fmla="*/ 219 w 364"/>
                <a:gd name="T31" fmla="*/ 504 h 616"/>
                <a:gd name="T32" fmla="*/ 235 w 364"/>
                <a:gd name="T33" fmla="*/ 560 h 616"/>
                <a:gd name="T34" fmla="*/ 244 w 364"/>
                <a:gd name="T35" fmla="*/ 592 h 616"/>
                <a:gd name="T36" fmla="*/ 261 w 364"/>
                <a:gd name="T37" fmla="*/ 600 h 616"/>
                <a:gd name="T38" fmla="*/ 337 w 364"/>
                <a:gd name="T39" fmla="*/ 616 h 616"/>
                <a:gd name="T40" fmla="*/ 360 w 364"/>
                <a:gd name="T41" fmla="*/ 578 h 616"/>
                <a:gd name="T42" fmla="*/ 303 w 364"/>
                <a:gd name="T43" fmla="*/ 56 h 616"/>
                <a:gd name="T44" fmla="*/ 320 w 364"/>
                <a:gd name="T45" fmla="*/ 152 h 616"/>
                <a:gd name="T46" fmla="*/ 244 w 364"/>
                <a:gd name="T47" fmla="*/ 168 h 616"/>
                <a:gd name="T48" fmla="*/ 151 w 364"/>
                <a:gd name="T49" fmla="*/ 200 h 616"/>
                <a:gd name="T50" fmla="*/ 92 w 364"/>
                <a:gd name="T51" fmla="*/ 208 h 616"/>
                <a:gd name="T52" fmla="*/ 42 w 364"/>
                <a:gd name="T53" fmla="*/ 264 h 616"/>
                <a:gd name="T54" fmla="*/ 59 w 364"/>
                <a:gd name="T55" fmla="*/ 232 h 616"/>
                <a:gd name="T56" fmla="*/ 126 w 364"/>
                <a:gd name="T57" fmla="*/ 168 h 616"/>
                <a:gd name="T58" fmla="*/ 185 w 364"/>
                <a:gd name="T59" fmla="*/ 104 h 616"/>
                <a:gd name="T60" fmla="*/ 286 w 364"/>
                <a:gd name="T61" fmla="*/ 80 h 616"/>
                <a:gd name="T62" fmla="*/ 303 w 364"/>
                <a:gd name="T63" fmla="*/ 96 h 616"/>
                <a:gd name="T64" fmla="*/ 328 w 364"/>
                <a:gd name="T65" fmla="*/ 112 h 616"/>
                <a:gd name="T66" fmla="*/ 303 w 364"/>
                <a:gd name="T67" fmla="*/ 56 h 6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64" h="616">
                  <a:moveTo>
                    <a:pt x="303" y="56"/>
                  </a:moveTo>
                  <a:lnTo>
                    <a:pt x="219" y="40"/>
                  </a:lnTo>
                  <a:lnTo>
                    <a:pt x="185" y="24"/>
                  </a:lnTo>
                  <a:lnTo>
                    <a:pt x="151" y="0"/>
                  </a:lnTo>
                  <a:lnTo>
                    <a:pt x="126" y="8"/>
                  </a:lnTo>
                  <a:lnTo>
                    <a:pt x="75" y="0"/>
                  </a:lnTo>
                  <a:lnTo>
                    <a:pt x="50" y="16"/>
                  </a:lnTo>
                  <a:lnTo>
                    <a:pt x="16" y="24"/>
                  </a:lnTo>
                  <a:lnTo>
                    <a:pt x="16" y="48"/>
                  </a:lnTo>
                  <a:lnTo>
                    <a:pt x="8" y="64"/>
                  </a:lnTo>
                  <a:lnTo>
                    <a:pt x="33" y="88"/>
                  </a:lnTo>
                  <a:lnTo>
                    <a:pt x="16" y="136"/>
                  </a:lnTo>
                  <a:lnTo>
                    <a:pt x="25" y="160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67" y="184"/>
                  </a:lnTo>
                  <a:lnTo>
                    <a:pt x="42" y="216"/>
                  </a:lnTo>
                  <a:lnTo>
                    <a:pt x="33" y="256"/>
                  </a:lnTo>
                  <a:lnTo>
                    <a:pt x="50" y="328"/>
                  </a:lnTo>
                  <a:lnTo>
                    <a:pt x="118" y="312"/>
                  </a:lnTo>
                  <a:lnTo>
                    <a:pt x="118" y="352"/>
                  </a:lnTo>
                  <a:lnTo>
                    <a:pt x="160" y="384"/>
                  </a:lnTo>
                  <a:lnTo>
                    <a:pt x="151" y="408"/>
                  </a:lnTo>
                  <a:lnTo>
                    <a:pt x="168" y="432"/>
                  </a:lnTo>
                  <a:lnTo>
                    <a:pt x="134" y="448"/>
                  </a:lnTo>
                  <a:lnTo>
                    <a:pt x="101" y="440"/>
                  </a:lnTo>
                  <a:lnTo>
                    <a:pt x="101" y="472"/>
                  </a:lnTo>
                  <a:lnTo>
                    <a:pt x="126" y="496"/>
                  </a:lnTo>
                  <a:lnTo>
                    <a:pt x="151" y="480"/>
                  </a:lnTo>
                  <a:lnTo>
                    <a:pt x="168" y="480"/>
                  </a:lnTo>
                  <a:lnTo>
                    <a:pt x="185" y="488"/>
                  </a:lnTo>
                  <a:lnTo>
                    <a:pt x="219" y="504"/>
                  </a:lnTo>
                  <a:lnTo>
                    <a:pt x="227" y="528"/>
                  </a:lnTo>
                  <a:lnTo>
                    <a:pt x="235" y="560"/>
                  </a:lnTo>
                  <a:lnTo>
                    <a:pt x="269" y="576"/>
                  </a:lnTo>
                  <a:lnTo>
                    <a:pt x="244" y="592"/>
                  </a:lnTo>
                  <a:lnTo>
                    <a:pt x="244" y="600"/>
                  </a:lnTo>
                  <a:lnTo>
                    <a:pt x="261" y="600"/>
                  </a:lnTo>
                  <a:lnTo>
                    <a:pt x="345" y="584"/>
                  </a:lnTo>
                  <a:lnTo>
                    <a:pt x="337" y="616"/>
                  </a:lnTo>
                  <a:lnTo>
                    <a:pt x="364" y="602"/>
                  </a:lnTo>
                  <a:lnTo>
                    <a:pt x="360" y="578"/>
                  </a:lnTo>
                  <a:lnTo>
                    <a:pt x="354" y="56"/>
                  </a:lnTo>
                  <a:lnTo>
                    <a:pt x="303" y="56"/>
                  </a:lnTo>
                  <a:lnTo>
                    <a:pt x="286" y="136"/>
                  </a:lnTo>
                  <a:lnTo>
                    <a:pt x="320" y="152"/>
                  </a:lnTo>
                  <a:lnTo>
                    <a:pt x="286" y="168"/>
                  </a:lnTo>
                  <a:lnTo>
                    <a:pt x="244" y="168"/>
                  </a:lnTo>
                  <a:lnTo>
                    <a:pt x="176" y="200"/>
                  </a:lnTo>
                  <a:lnTo>
                    <a:pt x="151" y="200"/>
                  </a:lnTo>
                  <a:lnTo>
                    <a:pt x="134" y="200"/>
                  </a:lnTo>
                  <a:lnTo>
                    <a:pt x="92" y="208"/>
                  </a:lnTo>
                  <a:lnTo>
                    <a:pt x="67" y="232"/>
                  </a:lnTo>
                  <a:lnTo>
                    <a:pt x="42" y="264"/>
                  </a:lnTo>
                  <a:lnTo>
                    <a:pt x="42" y="248"/>
                  </a:lnTo>
                  <a:lnTo>
                    <a:pt x="59" y="232"/>
                  </a:lnTo>
                  <a:lnTo>
                    <a:pt x="84" y="200"/>
                  </a:lnTo>
                  <a:lnTo>
                    <a:pt x="126" y="168"/>
                  </a:lnTo>
                  <a:lnTo>
                    <a:pt x="134" y="120"/>
                  </a:lnTo>
                  <a:lnTo>
                    <a:pt x="185" y="104"/>
                  </a:lnTo>
                  <a:lnTo>
                    <a:pt x="235" y="96"/>
                  </a:lnTo>
                  <a:lnTo>
                    <a:pt x="286" y="80"/>
                  </a:lnTo>
                  <a:lnTo>
                    <a:pt x="294" y="80"/>
                  </a:lnTo>
                  <a:lnTo>
                    <a:pt x="303" y="96"/>
                  </a:lnTo>
                  <a:lnTo>
                    <a:pt x="345" y="104"/>
                  </a:lnTo>
                  <a:lnTo>
                    <a:pt x="328" y="112"/>
                  </a:lnTo>
                  <a:lnTo>
                    <a:pt x="286" y="136"/>
                  </a:lnTo>
                  <a:lnTo>
                    <a:pt x="303" y="5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7" name="Freeform 78">
              <a:extLst>
                <a:ext uri="{FF2B5EF4-FFF2-40B4-BE49-F238E27FC236}">
                  <a16:creationId xmlns:a16="http://schemas.microsoft.com/office/drawing/2014/main" id="{38D23ECA-B14C-4899-AA5D-44946B75D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8214" y="4592775"/>
              <a:ext cx="327239" cy="500174"/>
            </a:xfrm>
            <a:custGeom>
              <a:avLst/>
              <a:gdLst>
                <a:gd name="T0" fmla="*/ 303 w 362"/>
                <a:gd name="T1" fmla="*/ 56 h 616"/>
                <a:gd name="T2" fmla="*/ 219 w 362"/>
                <a:gd name="T3" fmla="*/ 40 h 616"/>
                <a:gd name="T4" fmla="*/ 185 w 362"/>
                <a:gd name="T5" fmla="*/ 24 h 616"/>
                <a:gd name="T6" fmla="*/ 151 w 362"/>
                <a:gd name="T7" fmla="*/ 0 h 616"/>
                <a:gd name="T8" fmla="*/ 126 w 362"/>
                <a:gd name="T9" fmla="*/ 8 h 616"/>
                <a:gd name="T10" fmla="*/ 75 w 362"/>
                <a:gd name="T11" fmla="*/ 0 h 616"/>
                <a:gd name="T12" fmla="*/ 50 w 362"/>
                <a:gd name="T13" fmla="*/ 16 h 616"/>
                <a:gd name="T14" fmla="*/ 16 w 362"/>
                <a:gd name="T15" fmla="*/ 24 h 616"/>
                <a:gd name="T16" fmla="*/ 16 w 362"/>
                <a:gd name="T17" fmla="*/ 48 h 616"/>
                <a:gd name="T18" fmla="*/ 8 w 362"/>
                <a:gd name="T19" fmla="*/ 64 h 616"/>
                <a:gd name="T20" fmla="*/ 33 w 362"/>
                <a:gd name="T21" fmla="*/ 88 h 616"/>
                <a:gd name="T22" fmla="*/ 16 w 362"/>
                <a:gd name="T23" fmla="*/ 136 h 616"/>
                <a:gd name="T24" fmla="*/ 25 w 362"/>
                <a:gd name="T25" fmla="*/ 160 h 616"/>
                <a:gd name="T26" fmla="*/ 0 w 362"/>
                <a:gd name="T27" fmla="*/ 192 h 616"/>
                <a:gd name="T28" fmla="*/ 0 w 362"/>
                <a:gd name="T29" fmla="*/ 200 h 616"/>
                <a:gd name="T30" fmla="*/ 67 w 362"/>
                <a:gd name="T31" fmla="*/ 184 h 616"/>
                <a:gd name="T32" fmla="*/ 42 w 362"/>
                <a:gd name="T33" fmla="*/ 216 h 616"/>
                <a:gd name="T34" fmla="*/ 33 w 362"/>
                <a:gd name="T35" fmla="*/ 256 h 616"/>
                <a:gd name="T36" fmla="*/ 50 w 362"/>
                <a:gd name="T37" fmla="*/ 328 h 616"/>
                <a:gd name="T38" fmla="*/ 118 w 362"/>
                <a:gd name="T39" fmla="*/ 312 h 616"/>
                <a:gd name="T40" fmla="*/ 118 w 362"/>
                <a:gd name="T41" fmla="*/ 352 h 616"/>
                <a:gd name="T42" fmla="*/ 160 w 362"/>
                <a:gd name="T43" fmla="*/ 384 h 616"/>
                <a:gd name="T44" fmla="*/ 151 w 362"/>
                <a:gd name="T45" fmla="*/ 408 h 616"/>
                <a:gd name="T46" fmla="*/ 168 w 362"/>
                <a:gd name="T47" fmla="*/ 432 h 616"/>
                <a:gd name="T48" fmla="*/ 134 w 362"/>
                <a:gd name="T49" fmla="*/ 448 h 616"/>
                <a:gd name="T50" fmla="*/ 101 w 362"/>
                <a:gd name="T51" fmla="*/ 440 h 616"/>
                <a:gd name="T52" fmla="*/ 101 w 362"/>
                <a:gd name="T53" fmla="*/ 472 h 616"/>
                <a:gd name="T54" fmla="*/ 126 w 362"/>
                <a:gd name="T55" fmla="*/ 496 h 616"/>
                <a:gd name="T56" fmla="*/ 151 w 362"/>
                <a:gd name="T57" fmla="*/ 480 h 616"/>
                <a:gd name="T58" fmla="*/ 168 w 362"/>
                <a:gd name="T59" fmla="*/ 480 h 616"/>
                <a:gd name="T60" fmla="*/ 185 w 362"/>
                <a:gd name="T61" fmla="*/ 488 h 616"/>
                <a:gd name="T62" fmla="*/ 219 w 362"/>
                <a:gd name="T63" fmla="*/ 504 h 616"/>
                <a:gd name="T64" fmla="*/ 227 w 362"/>
                <a:gd name="T65" fmla="*/ 528 h 616"/>
                <a:gd name="T66" fmla="*/ 235 w 362"/>
                <a:gd name="T67" fmla="*/ 560 h 616"/>
                <a:gd name="T68" fmla="*/ 269 w 362"/>
                <a:gd name="T69" fmla="*/ 576 h 616"/>
                <a:gd name="T70" fmla="*/ 244 w 362"/>
                <a:gd name="T71" fmla="*/ 592 h 616"/>
                <a:gd name="T72" fmla="*/ 244 w 362"/>
                <a:gd name="T73" fmla="*/ 600 h 616"/>
                <a:gd name="T74" fmla="*/ 261 w 362"/>
                <a:gd name="T75" fmla="*/ 600 h 616"/>
                <a:gd name="T76" fmla="*/ 345 w 362"/>
                <a:gd name="T77" fmla="*/ 584 h 616"/>
                <a:gd name="T78" fmla="*/ 337 w 362"/>
                <a:gd name="T79" fmla="*/ 616 h 616"/>
                <a:gd name="T80" fmla="*/ 362 w 362"/>
                <a:gd name="T81" fmla="*/ 600 h 616"/>
                <a:gd name="T82" fmla="*/ 354 w 362"/>
                <a:gd name="T83" fmla="*/ 50 h 616"/>
                <a:gd name="T84" fmla="*/ 303 w 362"/>
                <a:gd name="T85" fmla="*/ 56 h 616"/>
                <a:gd name="T86" fmla="*/ 303 w 362"/>
                <a:gd name="T87" fmla="*/ 56 h 61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62" h="616">
                  <a:moveTo>
                    <a:pt x="303" y="56"/>
                  </a:moveTo>
                  <a:lnTo>
                    <a:pt x="219" y="40"/>
                  </a:lnTo>
                  <a:lnTo>
                    <a:pt x="185" y="24"/>
                  </a:lnTo>
                  <a:lnTo>
                    <a:pt x="151" y="0"/>
                  </a:lnTo>
                  <a:lnTo>
                    <a:pt x="126" y="8"/>
                  </a:lnTo>
                  <a:lnTo>
                    <a:pt x="75" y="0"/>
                  </a:lnTo>
                  <a:lnTo>
                    <a:pt x="50" y="16"/>
                  </a:lnTo>
                  <a:lnTo>
                    <a:pt x="16" y="24"/>
                  </a:lnTo>
                  <a:lnTo>
                    <a:pt x="16" y="48"/>
                  </a:lnTo>
                  <a:lnTo>
                    <a:pt x="8" y="64"/>
                  </a:lnTo>
                  <a:lnTo>
                    <a:pt x="33" y="88"/>
                  </a:lnTo>
                  <a:lnTo>
                    <a:pt x="16" y="136"/>
                  </a:lnTo>
                  <a:lnTo>
                    <a:pt x="25" y="160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67" y="184"/>
                  </a:lnTo>
                  <a:lnTo>
                    <a:pt x="42" y="216"/>
                  </a:lnTo>
                  <a:lnTo>
                    <a:pt x="33" y="256"/>
                  </a:lnTo>
                  <a:lnTo>
                    <a:pt x="50" y="328"/>
                  </a:lnTo>
                  <a:lnTo>
                    <a:pt x="118" y="312"/>
                  </a:lnTo>
                  <a:lnTo>
                    <a:pt x="118" y="352"/>
                  </a:lnTo>
                  <a:lnTo>
                    <a:pt x="160" y="384"/>
                  </a:lnTo>
                  <a:lnTo>
                    <a:pt x="151" y="408"/>
                  </a:lnTo>
                  <a:lnTo>
                    <a:pt x="168" y="432"/>
                  </a:lnTo>
                  <a:lnTo>
                    <a:pt x="134" y="448"/>
                  </a:lnTo>
                  <a:lnTo>
                    <a:pt x="101" y="440"/>
                  </a:lnTo>
                  <a:lnTo>
                    <a:pt x="101" y="472"/>
                  </a:lnTo>
                  <a:lnTo>
                    <a:pt x="126" y="496"/>
                  </a:lnTo>
                  <a:lnTo>
                    <a:pt x="151" y="480"/>
                  </a:lnTo>
                  <a:lnTo>
                    <a:pt x="168" y="480"/>
                  </a:lnTo>
                  <a:lnTo>
                    <a:pt x="185" y="488"/>
                  </a:lnTo>
                  <a:lnTo>
                    <a:pt x="219" y="504"/>
                  </a:lnTo>
                  <a:lnTo>
                    <a:pt x="227" y="528"/>
                  </a:lnTo>
                  <a:lnTo>
                    <a:pt x="235" y="560"/>
                  </a:lnTo>
                  <a:lnTo>
                    <a:pt x="269" y="576"/>
                  </a:lnTo>
                  <a:lnTo>
                    <a:pt x="244" y="592"/>
                  </a:lnTo>
                  <a:lnTo>
                    <a:pt x="244" y="600"/>
                  </a:lnTo>
                  <a:lnTo>
                    <a:pt x="261" y="600"/>
                  </a:lnTo>
                  <a:lnTo>
                    <a:pt x="345" y="584"/>
                  </a:lnTo>
                  <a:lnTo>
                    <a:pt x="337" y="616"/>
                  </a:lnTo>
                  <a:lnTo>
                    <a:pt x="362" y="600"/>
                  </a:lnTo>
                  <a:lnTo>
                    <a:pt x="354" y="50"/>
                  </a:lnTo>
                  <a:lnTo>
                    <a:pt x="30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8" name="Freeform 79">
              <a:extLst>
                <a:ext uri="{FF2B5EF4-FFF2-40B4-BE49-F238E27FC236}">
                  <a16:creationId xmlns:a16="http://schemas.microsoft.com/office/drawing/2014/main" id="{A7294867-5719-476E-95AE-39D5FD928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7326" y="4658346"/>
              <a:ext cx="276393" cy="149442"/>
            </a:xfrm>
            <a:custGeom>
              <a:avLst/>
              <a:gdLst>
                <a:gd name="T0" fmla="*/ 244 w 308"/>
                <a:gd name="T1" fmla="*/ 56 h 184"/>
                <a:gd name="T2" fmla="*/ 278 w 308"/>
                <a:gd name="T3" fmla="*/ 72 h 184"/>
                <a:gd name="T4" fmla="*/ 244 w 308"/>
                <a:gd name="T5" fmla="*/ 88 h 184"/>
                <a:gd name="T6" fmla="*/ 202 w 308"/>
                <a:gd name="T7" fmla="*/ 88 h 184"/>
                <a:gd name="T8" fmla="*/ 134 w 308"/>
                <a:gd name="T9" fmla="*/ 120 h 184"/>
                <a:gd name="T10" fmla="*/ 109 w 308"/>
                <a:gd name="T11" fmla="*/ 120 h 184"/>
                <a:gd name="T12" fmla="*/ 92 w 308"/>
                <a:gd name="T13" fmla="*/ 120 h 184"/>
                <a:gd name="T14" fmla="*/ 50 w 308"/>
                <a:gd name="T15" fmla="*/ 128 h 184"/>
                <a:gd name="T16" fmla="*/ 25 w 308"/>
                <a:gd name="T17" fmla="*/ 152 h 184"/>
                <a:gd name="T18" fmla="*/ 0 w 308"/>
                <a:gd name="T19" fmla="*/ 184 h 184"/>
                <a:gd name="T20" fmla="*/ 0 w 308"/>
                <a:gd name="T21" fmla="*/ 168 h 184"/>
                <a:gd name="T22" fmla="*/ 17 w 308"/>
                <a:gd name="T23" fmla="*/ 152 h 184"/>
                <a:gd name="T24" fmla="*/ 42 w 308"/>
                <a:gd name="T25" fmla="*/ 120 h 184"/>
                <a:gd name="T26" fmla="*/ 84 w 308"/>
                <a:gd name="T27" fmla="*/ 88 h 184"/>
                <a:gd name="T28" fmla="*/ 92 w 308"/>
                <a:gd name="T29" fmla="*/ 40 h 184"/>
                <a:gd name="T30" fmla="*/ 143 w 308"/>
                <a:gd name="T31" fmla="*/ 24 h 184"/>
                <a:gd name="T32" fmla="*/ 193 w 308"/>
                <a:gd name="T33" fmla="*/ 16 h 184"/>
                <a:gd name="T34" fmla="*/ 244 w 308"/>
                <a:gd name="T35" fmla="*/ 0 h 184"/>
                <a:gd name="T36" fmla="*/ 252 w 308"/>
                <a:gd name="T37" fmla="*/ 0 h 184"/>
                <a:gd name="T38" fmla="*/ 261 w 308"/>
                <a:gd name="T39" fmla="*/ 16 h 184"/>
                <a:gd name="T40" fmla="*/ 303 w 308"/>
                <a:gd name="T41" fmla="*/ 24 h 184"/>
                <a:gd name="T42" fmla="*/ 308 w 308"/>
                <a:gd name="T43" fmla="*/ 24 h 184"/>
                <a:gd name="T44" fmla="*/ 286 w 308"/>
                <a:gd name="T45" fmla="*/ 32 h 184"/>
                <a:gd name="T46" fmla="*/ 244 w 308"/>
                <a:gd name="T47" fmla="*/ 56 h 184"/>
                <a:gd name="T48" fmla="*/ 244 w 308"/>
                <a:gd name="T49" fmla="*/ 56 h 18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08" h="184">
                  <a:moveTo>
                    <a:pt x="244" y="56"/>
                  </a:moveTo>
                  <a:lnTo>
                    <a:pt x="278" y="72"/>
                  </a:lnTo>
                  <a:lnTo>
                    <a:pt x="244" y="88"/>
                  </a:lnTo>
                  <a:lnTo>
                    <a:pt x="202" y="88"/>
                  </a:lnTo>
                  <a:lnTo>
                    <a:pt x="134" y="120"/>
                  </a:lnTo>
                  <a:lnTo>
                    <a:pt x="109" y="120"/>
                  </a:lnTo>
                  <a:lnTo>
                    <a:pt x="92" y="120"/>
                  </a:lnTo>
                  <a:lnTo>
                    <a:pt x="50" y="128"/>
                  </a:lnTo>
                  <a:lnTo>
                    <a:pt x="25" y="152"/>
                  </a:lnTo>
                  <a:lnTo>
                    <a:pt x="0" y="184"/>
                  </a:lnTo>
                  <a:lnTo>
                    <a:pt x="0" y="168"/>
                  </a:lnTo>
                  <a:lnTo>
                    <a:pt x="17" y="152"/>
                  </a:lnTo>
                  <a:lnTo>
                    <a:pt x="42" y="120"/>
                  </a:lnTo>
                  <a:lnTo>
                    <a:pt x="84" y="88"/>
                  </a:lnTo>
                  <a:lnTo>
                    <a:pt x="92" y="40"/>
                  </a:lnTo>
                  <a:lnTo>
                    <a:pt x="143" y="24"/>
                  </a:lnTo>
                  <a:lnTo>
                    <a:pt x="193" y="16"/>
                  </a:lnTo>
                  <a:lnTo>
                    <a:pt x="244" y="0"/>
                  </a:lnTo>
                  <a:lnTo>
                    <a:pt x="252" y="0"/>
                  </a:lnTo>
                  <a:lnTo>
                    <a:pt x="261" y="16"/>
                  </a:lnTo>
                  <a:lnTo>
                    <a:pt x="303" y="24"/>
                  </a:lnTo>
                  <a:lnTo>
                    <a:pt x="308" y="24"/>
                  </a:lnTo>
                  <a:lnTo>
                    <a:pt x="286" y="32"/>
                  </a:lnTo>
                  <a:lnTo>
                    <a:pt x="244" y="5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9" name="Freeform 80">
              <a:extLst>
                <a:ext uri="{FF2B5EF4-FFF2-40B4-BE49-F238E27FC236}">
                  <a16:creationId xmlns:a16="http://schemas.microsoft.com/office/drawing/2014/main" id="{6CA9CBF2-2AA6-45BA-B5B4-D8F29810B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2848" y="4016355"/>
              <a:ext cx="805712" cy="478825"/>
            </a:xfrm>
            <a:custGeom>
              <a:avLst/>
              <a:gdLst>
                <a:gd name="T0" fmla="*/ 784 w 893"/>
                <a:gd name="T1" fmla="*/ 312 h 592"/>
                <a:gd name="T2" fmla="*/ 725 w 893"/>
                <a:gd name="T3" fmla="*/ 280 h 592"/>
                <a:gd name="T4" fmla="*/ 708 w 893"/>
                <a:gd name="T5" fmla="*/ 208 h 592"/>
                <a:gd name="T6" fmla="*/ 708 w 893"/>
                <a:gd name="T7" fmla="*/ 168 h 592"/>
                <a:gd name="T8" fmla="*/ 666 w 893"/>
                <a:gd name="T9" fmla="*/ 120 h 592"/>
                <a:gd name="T10" fmla="*/ 632 w 893"/>
                <a:gd name="T11" fmla="*/ 96 h 592"/>
                <a:gd name="T12" fmla="*/ 581 w 893"/>
                <a:gd name="T13" fmla="*/ 56 h 592"/>
                <a:gd name="T14" fmla="*/ 548 w 893"/>
                <a:gd name="T15" fmla="*/ 16 h 592"/>
                <a:gd name="T16" fmla="*/ 506 w 893"/>
                <a:gd name="T17" fmla="*/ 0 h 592"/>
                <a:gd name="T18" fmla="*/ 472 w 893"/>
                <a:gd name="T19" fmla="*/ 48 h 592"/>
                <a:gd name="T20" fmla="*/ 396 w 893"/>
                <a:gd name="T21" fmla="*/ 72 h 592"/>
                <a:gd name="T22" fmla="*/ 371 w 893"/>
                <a:gd name="T23" fmla="*/ 96 h 592"/>
                <a:gd name="T24" fmla="*/ 337 w 893"/>
                <a:gd name="T25" fmla="*/ 80 h 592"/>
                <a:gd name="T26" fmla="*/ 287 w 893"/>
                <a:gd name="T27" fmla="*/ 88 h 592"/>
                <a:gd name="T28" fmla="*/ 253 w 893"/>
                <a:gd name="T29" fmla="*/ 88 h 592"/>
                <a:gd name="T30" fmla="*/ 219 w 893"/>
                <a:gd name="T31" fmla="*/ 80 h 592"/>
                <a:gd name="T32" fmla="*/ 185 w 893"/>
                <a:gd name="T33" fmla="*/ 104 h 592"/>
                <a:gd name="T34" fmla="*/ 160 w 893"/>
                <a:gd name="T35" fmla="*/ 128 h 592"/>
                <a:gd name="T36" fmla="*/ 135 w 893"/>
                <a:gd name="T37" fmla="*/ 168 h 592"/>
                <a:gd name="T38" fmla="*/ 110 w 893"/>
                <a:gd name="T39" fmla="*/ 224 h 592"/>
                <a:gd name="T40" fmla="*/ 84 w 893"/>
                <a:gd name="T41" fmla="*/ 256 h 592"/>
                <a:gd name="T42" fmla="*/ 76 w 893"/>
                <a:gd name="T43" fmla="*/ 280 h 592"/>
                <a:gd name="T44" fmla="*/ 67 w 893"/>
                <a:gd name="T45" fmla="*/ 320 h 592"/>
                <a:gd name="T46" fmla="*/ 51 w 893"/>
                <a:gd name="T47" fmla="*/ 328 h 592"/>
                <a:gd name="T48" fmla="*/ 25 w 893"/>
                <a:gd name="T49" fmla="*/ 344 h 592"/>
                <a:gd name="T50" fmla="*/ 0 w 893"/>
                <a:gd name="T51" fmla="*/ 352 h 592"/>
                <a:gd name="T52" fmla="*/ 17 w 893"/>
                <a:gd name="T53" fmla="*/ 368 h 592"/>
                <a:gd name="T54" fmla="*/ 51 w 893"/>
                <a:gd name="T55" fmla="*/ 392 h 592"/>
                <a:gd name="T56" fmla="*/ 59 w 893"/>
                <a:gd name="T57" fmla="*/ 416 h 592"/>
                <a:gd name="T58" fmla="*/ 93 w 893"/>
                <a:gd name="T59" fmla="*/ 440 h 592"/>
                <a:gd name="T60" fmla="*/ 135 w 893"/>
                <a:gd name="T61" fmla="*/ 456 h 592"/>
                <a:gd name="T62" fmla="*/ 118 w 893"/>
                <a:gd name="T63" fmla="*/ 488 h 592"/>
                <a:gd name="T64" fmla="*/ 160 w 893"/>
                <a:gd name="T65" fmla="*/ 496 h 592"/>
                <a:gd name="T66" fmla="*/ 202 w 893"/>
                <a:gd name="T67" fmla="*/ 512 h 592"/>
                <a:gd name="T68" fmla="*/ 244 w 893"/>
                <a:gd name="T69" fmla="*/ 488 h 592"/>
                <a:gd name="T70" fmla="*/ 244 w 893"/>
                <a:gd name="T71" fmla="*/ 528 h 592"/>
                <a:gd name="T72" fmla="*/ 261 w 893"/>
                <a:gd name="T73" fmla="*/ 536 h 592"/>
                <a:gd name="T74" fmla="*/ 253 w 893"/>
                <a:gd name="T75" fmla="*/ 544 h 592"/>
                <a:gd name="T76" fmla="*/ 287 w 893"/>
                <a:gd name="T77" fmla="*/ 560 h 592"/>
                <a:gd name="T78" fmla="*/ 287 w 893"/>
                <a:gd name="T79" fmla="*/ 584 h 592"/>
                <a:gd name="T80" fmla="*/ 320 w 893"/>
                <a:gd name="T81" fmla="*/ 592 h 592"/>
                <a:gd name="T82" fmla="*/ 413 w 893"/>
                <a:gd name="T83" fmla="*/ 592 h 592"/>
                <a:gd name="T84" fmla="*/ 438 w 893"/>
                <a:gd name="T85" fmla="*/ 568 h 592"/>
                <a:gd name="T86" fmla="*/ 463 w 893"/>
                <a:gd name="T87" fmla="*/ 568 h 592"/>
                <a:gd name="T88" fmla="*/ 514 w 893"/>
                <a:gd name="T89" fmla="*/ 568 h 592"/>
                <a:gd name="T90" fmla="*/ 565 w 893"/>
                <a:gd name="T91" fmla="*/ 560 h 592"/>
                <a:gd name="T92" fmla="*/ 607 w 893"/>
                <a:gd name="T93" fmla="*/ 504 h 592"/>
                <a:gd name="T94" fmla="*/ 657 w 893"/>
                <a:gd name="T95" fmla="*/ 488 h 592"/>
                <a:gd name="T96" fmla="*/ 699 w 893"/>
                <a:gd name="T97" fmla="*/ 480 h 592"/>
                <a:gd name="T98" fmla="*/ 725 w 893"/>
                <a:gd name="T99" fmla="*/ 488 h 592"/>
                <a:gd name="T100" fmla="*/ 767 w 893"/>
                <a:gd name="T101" fmla="*/ 480 h 592"/>
                <a:gd name="T102" fmla="*/ 775 w 893"/>
                <a:gd name="T103" fmla="*/ 496 h 592"/>
                <a:gd name="T104" fmla="*/ 826 w 893"/>
                <a:gd name="T105" fmla="*/ 496 h 592"/>
                <a:gd name="T106" fmla="*/ 834 w 893"/>
                <a:gd name="T107" fmla="*/ 416 h 592"/>
                <a:gd name="T108" fmla="*/ 851 w 893"/>
                <a:gd name="T109" fmla="*/ 376 h 592"/>
                <a:gd name="T110" fmla="*/ 885 w 893"/>
                <a:gd name="T111" fmla="*/ 336 h 592"/>
                <a:gd name="T112" fmla="*/ 893 w 893"/>
                <a:gd name="T113" fmla="*/ 312 h 592"/>
                <a:gd name="T114" fmla="*/ 876 w 893"/>
                <a:gd name="T115" fmla="*/ 288 h 592"/>
                <a:gd name="T116" fmla="*/ 834 w 893"/>
                <a:gd name="T117" fmla="*/ 288 h 592"/>
                <a:gd name="T118" fmla="*/ 784 w 893"/>
                <a:gd name="T119" fmla="*/ 312 h 5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93" h="592">
                  <a:moveTo>
                    <a:pt x="784" y="312"/>
                  </a:moveTo>
                  <a:lnTo>
                    <a:pt x="725" y="280"/>
                  </a:lnTo>
                  <a:lnTo>
                    <a:pt x="708" y="208"/>
                  </a:lnTo>
                  <a:lnTo>
                    <a:pt x="708" y="168"/>
                  </a:lnTo>
                  <a:lnTo>
                    <a:pt x="666" y="120"/>
                  </a:lnTo>
                  <a:lnTo>
                    <a:pt x="632" y="96"/>
                  </a:lnTo>
                  <a:lnTo>
                    <a:pt x="581" y="56"/>
                  </a:lnTo>
                  <a:lnTo>
                    <a:pt x="548" y="16"/>
                  </a:lnTo>
                  <a:lnTo>
                    <a:pt x="506" y="0"/>
                  </a:lnTo>
                  <a:lnTo>
                    <a:pt x="472" y="48"/>
                  </a:lnTo>
                  <a:lnTo>
                    <a:pt x="396" y="72"/>
                  </a:lnTo>
                  <a:lnTo>
                    <a:pt x="371" y="96"/>
                  </a:lnTo>
                  <a:lnTo>
                    <a:pt x="337" y="80"/>
                  </a:lnTo>
                  <a:lnTo>
                    <a:pt x="287" y="88"/>
                  </a:lnTo>
                  <a:lnTo>
                    <a:pt x="253" y="88"/>
                  </a:lnTo>
                  <a:lnTo>
                    <a:pt x="219" y="80"/>
                  </a:lnTo>
                  <a:lnTo>
                    <a:pt x="185" y="104"/>
                  </a:lnTo>
                  <a:lnTo>
                    <a:pt x="160" y="128"/>
                  </a:lnTo>
                  <a:lnTo>
                    <a:pt x="135" y="168"/>
                  </a:lnTo>
                  <a:lnTo>
                    <a:pt x="110" y="224"/>
                  </a:lnTo>
                  <a:lnTo>
                    <a:pt x="84" y="256"/>
                  </a:lnTo>
                  <a:lnTo>
                    <a:pt x="76" y="280"/>
                  </a:lnTo>
                  <a:lnTo>
                    <a:pt x="67" y="320"/>
                  </a:lnTo>
                  <a:lnTo>
                    <a:pt x="51" y="328"/>
                  </a:lnTo>
                  <a:lnTo>
                    <a:pt x="25" y="344"/>
                  </a:lnTo>
                  <a:lnTo>
                    <a:pt x="0" y="352"/>
                  </a:lnTo>
                  <a:lnTo>
                    <a:pt x="17" y="368"/>
                  </a:lnTo>
                  <a:lnTo>
                    <a:pt x="51" y="392"/>
                  </a:lnTo>
                  <a:lnTo>
                    <a:pt x="59" y="416"/>
                  </a:lnTo>
                  <a:lnTo>
                    <a:pt x="93" y="440"/>
                  </a:lnTo>
                  <a:lnTo>
                    <a:pt x="135" y="456"/>
                  </a:lnTo>
                  <a:lnTo>
                    <a:pt x="118" y="488"/>
                  </a:lnTo>
                  <a:lnTo>
                    <a:pt x="160" y="496"/>
                  </a:lnTo>
                  <a:lnTo>
                    <a:pt x="202" y="512"/>
                  </a:lnTo>
                  <a:lnTo>
                    <a:pt x="244" y="488"/>
                  </a:lnTo>
                  <a:lnTo>
                    <a:pt x="244" y="528"/>
                  </a:lnTo>
                  <a:lnTo>
                    <a:pt x="261" y="536"/>
                  </a:lnTo>
                  <a:lnTo>
                    <a:pt x="253" y="544"/>
                  </a:lnTo>
                  <a:lnTo>
                    <a:pt x="287" y="560"/>
                  </a:lnTo>
                  <a:lnTo>
                    <a:pt x="287" y="584"/>
                  </a:lnTo>
                  <a:lnTo>
                    <a:pt x="320" y="592"/>
                  </a:lnTo>
                  <a:lnTo>
                    <a:pt x="413" y="592"/>
                  </a:lnTo>
                  <a:lnTo>
                    <a:pt x="438" y="568"/>
                  </a:lnTo>
                  <a:lnTo>
                    <a:pt x="463" y="568"/>
                  </a:lnTo>
                  <a:lnTo>
                    <a:pt x="514" y="568"/>
                  </a:lnTo>
                  <a:lnTo>
                    <a:pt x="565" y="560"/>
                  </a:lnTo>
                  <a:lnTo>
                    <a:pt x="607" y="504"/>
                  </a:lnTo>
                  <a:lnTo>
                    <a:pt x="657" y="488"/>
                  </a:lnTo>
                  <a:lnTo>
                    <a:pt x="699" y="480"/>
                  </a:lnTo>
                  <a:lnTo>
                    <a:pt x="725" y="488"/>
                  </a:lnTo>
                  <a:lnTo>
                    <a:pt x="767" y="480"/>
                  </a:lnTo>
                  <a:lnTo>
                    <a:pt x="775" y="496"/>
                  </a:lnTo>
                  <a:lnTo>
                    <a:pt x="826" y="496"/>
                  </a:lnTo>
                  <a:lnTo>
                    <a:pt x="834" y="416"/>
                  </a:lnTo>
                  <a:lnTo>
                    <a:pt x="851" y="376"/>
                  </a:lnTo>
                  <a:lnTo>
                    <a:pt x="885" y="336"/>
                  </a:lnTo>
                  <a:lnTo>
                    <a:pt x="893" y="312"/>
                  </a:lnTo>
                  <a:lnTo>
                    <a:pt x="876" y="288"/>
                  </a:lnTo>
                  <a:lnTo>
                    <a:pt x="834" y="288"/>
                  </a:lnTo>
                  <a:lnTo>
                    <a:pt x="784" y="312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0" name="Freeform 81">
              <a:extLst>
                <a:ext uri="{FF2B5EF4-FFF2-40B4-BE49-F238E27FC236}">
                  <a16:creationId xmlns:a16="http://schemas.microsoft.com/office/drawing/2014/main" id="{F7BEFE2F-9D88-4BCC-B3FC-C55991C345B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5676" y="3984331"/>
              <a:ext cx="319416" cy="271436"/>
            </a:xfrm>
            <a:custGeom>
              <a:avLst/>
              <a:gdLst>
                <a:gd name="T0" fmla="*/ 270 w 354"/>
                <a:gd name="T1" fmla="*/ 248 h 336"/>
                <a:gd name="T2" fmla="*/ 253 w 354"/>
                <a:gd name="T3" fmla="*/ 224 h 336"/>
                <a:gd name="T4" fmla="*/ 278 w 354"/>
                <a:gd name="T5" fmla="*/ 200 h 336"/>
                <a:gd name="T6" fmla="*/ 354 w 354"/>
                <a:gd name="T7" fmla="*/ 184 h 336"/>
                <a:gd name="T8" fmla="*/ 337 w 354"/>
                <a:gd name="T9" fmla="*/ 152 h 336"/>
                <a:gd name="T10" fmla="*/ 303 w 354"/>
                <a:gd name="T11" fmla="*/ 120 h 336"/>
                <a:gd name="T12" fmla="*/ 287 w 354"/>
                <a:gd name="T13" fmla="*/ 88 h 336"/>
                <a:gd name="T14" fmla="*/ 236 w 354"/>
                <a:gd name="T15" fmla="*/ 72 h 336"/>
                <a:gd name="T16" fmla="*/ 211 w 354"/>
                <a:gd name="T17" fmla="*/ 24 h 336"/>
                <a:gd name="T18" fmla="*/ 152 w 354"/>
                <a:gd name="T19" fmla="*/ 24 h 336"/>
                <a:gd name="T20" fmla="*/ 84 w 354"/>
                <a:gd name="T21" fmla="*/ 0 h 336"/>
                <a:gd name="T22" fmla="*/ 59 w 354"/>
                <a:gd name="T23" fmla="*/ 24 h 336"/>
                <a:gd name="T24" fmla="*/ 8 w 354"/>
                <a:gd name="T25" fmla="*/ 32 h 336"/>
                <a:gd name="T26" fmla="*/ 0 w 354"/>
                <a:gd name="T27" fmla="*/ 40 h 336"/>
                <a:gd name="T28" fmla="*/ 34 w 354"/>
                <a:gd name="T29" fmla="*/ 56 h 336"/>
                <a:gd name="T30" fmla="*/ 67 w 354"/>
                <a:gd name="T31" fmla="*/ 96 h 336"/>
                <a:gd name="T32" fmla="*/ 118 w 354"/>
                <a:gd name="T33" fmla="*/ 136 h 336"/>
                <a:gd name="T34" fmla="*/ 152 w 354"/>
                <a:gd name="T35" fmla="*/ 160 h 336"/>
                <a:gd name="T36" fmla="*/ 194 w 354"/>
                <a:gd name="T37" fmla="*/ 208 h 336"/>
                <a:gd name="T38" fmla="*/ 194 w 354"/>
                <a:gd name="T39" fmla="*/ 248 h 336"/>
                <a:gd name="T40" fmla="*/ 211 w 354"/>
                <a:gd name="T41" fmla="*/ 320 h 336"/>
                <a:gd name="T42" fmla="*/ 236 w 354"/>
                <a:gd name="T43" fmla="*/ 336 h 336"/>
                <a:gd name="T44" fmla="*/ 253 w 354"/>
                <a:gd name="T45" fmla="*/ 312 h 336"/>
                <a:gd name="T46" fmla="*/ 270 w 354"/>
                <a:gd name="T47" fmla="*/ 248 h 3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4" h="336">
                  <a:moveTo>
                    <a:pt x="270" y="248"/>
                  </a:moveTo>
                  <a:lnTo>
                    <a:pt x="253" y="224"/>
                  </a:lnTo>
                  <a:lnTo>
                    <a:pt x="278" y="200"/>
                  </a:lnTo>
                  <a:lnTo>
                    <a:pt x="354" y="184"/>
                  </a:lnTo>
                  <a:lnTo>
                    <a:pt x="337" y="152"/>
                  </a:lnTo>
                  <a:lnTo>
                    <a:pt x="303" y="120"/>
                  </a:lnTo>
                  <a:lnTo>
                    <a:pt x="287" y="88"/>
                  </a:lnTo>
                  <a:lnTo>
                    <a:pt x="236" y="72"/>
                  </a:lnTo>
                  <a:lnTo>
                    <a:pt x="211" y="24"/>
                  </a:lnTo>
                  <a:lnTo>
                    <a:pt x="152" y="24"/>
                  </a:lnTo>
                  <a:lnTo>
                    <a:pt x="84" y="0"/>
                  </a:lnTo>
                  <a:lnTo>
                    <a:pt x="59" y="24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34" y="56"/>
                  </a:lnTo>
                  <a:lnTo>
                    <a:pt x="67" y="96"/>
                  </a:lnTo>
                  <a:lnTo>
                    <a:pt x="118" y="136"/>
                  </a:lnTo>
                  <a:lnTo>
                    <a:pt x="152" y="160"/>
                  </a:lnTo>
                  <a:lnTo>
                    <a:pt x="194" y="208"/>
                  </a:lnTo>
                  <a:lnTo>
                    <a:pt x="194" y="248"/>
                  </a:lnTo>
                  <a:lnTo>
                    <a:pt x="211" y="320"/>
                  </a:lnTo>
                  <a:lnTo>
                    <a:pt x="236" y="336"/>
                  </a:lnTo>
                  <a:lnTo>
                    <a:pt x="253" y="312"/>
                  </a:lnTo>
                  <a:lnTo>
                    <a:pt x="270" y="24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1" name="Freeform 82">
              <a:extLst>
                <a:ext uri="{FF2B5EF4-FFF2-40B4-BE49-F238E27FC236}">
                  <a16:creationId xmlns:a16="http://schemas.microsoft.com/office/drawing/2014/main" id="{EFEDADB0-738A-4E0C-BD81-E652C1A05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2848" y="4016355"/>
              <a:ext cx="805712" cy="478825"/>
            </a:xfrm>
            <a:custGeom>
              <a:avLst/>
              <a:gdLst>
                <a:gd name="T0" fmla="*/ 784 w 893"/>
                <a:gd name="T1" fmla="*/ 312 h 592"/>
                <a:gd name="T2" fmla="*/ 725 w 893"/>
                <a:gd name="T3" fmla="*/ 280 h 592"/>
                <a:gd name="T4" fmla="*/ 708 w 893"/>
                <a:gd name="T5" fmla="*/ 208 h 592"/>
                <a:gd name="T6" fmla="*/ 708 w 893"/>
                <a:gd name="T7" fmla="*/ 168 h 592"/>
                <a:gd name="T8" fmla="*/ 666 w 893"/>
                <a:gd name="T9" fmla="*/ 120 h 592"/>
                <a:gd name="T10" fmla="*/ 632 w 893"/>
                <a:gd name="T11" fmla="*/ 96 h 592"/>
                <a:gd name="T12" fmla="*/ 581 w 893"/>
                <a:gd name="T13" fmla="*/ 56 h 592"/>
                <a:gd name="T14" fmla="*/ 548 w 893"/>
                <a:gd name="T15" fmla="*/ 16 h 592"/>
                <a:gd name="T16" fmla="*/ 506 w 893"/>
                <a:gd name="T17" fmla="*/ 0 h 592"/>
                <a:gd name="T18" fmla="*/ 472 w 893"/>
                <a:gd name="T19" fmla="*/ 48 h 592"/>
                <a:gd name="T20" fmla="*/ 396 w 893"/>
                <a:gd name="T21" fmla="*/ 72 h 592"/>
                <a:gd name="T22" fmla="*/ 371 w 893"/>
                <a:gd name="T23" fmla="*/ 96 h 592"/>
                <a:gd name="T24" fmla="*/ 337 w 893"/>
                <a:gd name="T25" fmla="*/ 80 h 592"/>
                <a:gd name="T26" fmla="*/ 287 w 893"/>
                <a:gd name="T27" fmla="*/ 88 h 592"/>
                <a:gd name="T28" fmla="*/ 253 w 893"/>
                <a:gd name="T29" fmla="*/ 88 h 592"/>
                <a:gd name="T30" fmla="*/ 219 w 893"/>
                <a:gd name="T31" fmla="*/ 80 h 592"/>
                <a:gd name="T32" fmla="*/ 185 w 893"/>
                <a:gd name="T33" fmla="*/ 104 h 592"/>
                <a:gd name="T34" fmla="*/ 185 w 893"/>
                <a:gd name="T35" fmla="*/ 104 h 592"/>
                <a:gd name="T36" fmla="*/ 160 w 893"/>
                <a:gd name="T37" fmla="*/ 128 h 592"/>
                <a:gd name="T38" fmla="*/ 135 w 893"/>
                <a:gd name="T39" fmla="*/ 168 h 592"/>
                <a:gd name="T40" fmla="*/ 110 w 893"/>
                <a:gd name="T41" fmla="*/ 224 h 592"/>
                <a:gd name="T42" fmla="*/ 84 w 893"/>
                <a:gd name="T43" fmla="*/ 256 h 592"/>
                <a:gd name="T44" fmla="*/ 76 w 893"/>
                <a:gd name="T45" fmla="*/ 280 h 592"/>
                <a:gd name="T46" fmla="*/ 67 w 893"/>
                <a:gd name="T47" fmla="*/ 320 h 592"/>
                <a:gd name="T48" fmla="*/ 51 w 893"/>
                <a:gd name="T49" fmla="*/ 328 h 592"/>
                <a:gd name="T50" fmla="*/ 25 w 893"/>
                <a:gd name="T51" fmla="*/ 344 h 592"/>
                <a:gd name="T52" fmla="*/ 0 w 893"/>
                <a:gd name="T53" fmla="*/ 352 h 592"/>
                <a:gd name="T54" fmla="*/ 17 w 893"/>
                <a:gd name="T55" fmla="*/ 368 h 592"/>
                <a:gd name="T56" fmla="*/ 51 w 893"/>
                <a:gd name="T57" fmla="*/ 392 h 592"/>
                <a:gd name="T58" fmla="*/ 59 w 893"/>
                <a:gd name="T59" fmla="*/ 416 h 592"/>
                <a:gd name="T60" fmla="*/ 93 w 893"/>
                <a:gd name="T61" fmla="*/ 440 h 592"/>
                <a:gd name="T62" fmla="*/ 135 w 893"/>
                <a:gd name="T63" fmla="*/ 456 h 592"/>
                <a:gd name="T64" fmla="*/ 118 w 893"/>
                <a:gd name="T65" fmla="*/ 488 h 592"/>
                <a:gd name="T66" fmla="*/ 160 w 893"/>
                <a:gd name="T67" fmla="*/ 496 h 592"/>
                <a:gd name="T68" fmla="*/ 202 w 893"/>
                <a:gd name="T69" fmla="*/ 512 h 592"/>
                <a:gd name="T70" fmla="*/ 244 w 893"/>
                <a:gd name="T71" fmla="*/ 488 h 592"/>
                <a:gd name="T72" fmla="*/ 244 w 893"/>
                <a:gd name="T73" fmla="*/ 528 h 592"/>
                <a:gd name="T74" fmla="*/ 261 w 893"/>
                <a:gd name="T75" fmla="*/ 536 h 592"/>
                <a:gd name="T76" fmla="*/ 253 w 893"/>
                <a:gd name="T77" fmla="*/ 544 h 592"/>
                <a:gd name="T78" fmla="*/ 287 w 893"/>
                <a:gd name="T79" fmla="*/ 560 h 592"/>
                <a:gd name="T80" fmla="*/ 287 w 893"/>
                <a:gd name="T81" fmla="*/ 584 h 592"/>
                <a:gd name="T82" fmla="*/ 320 w 893"/>
                <a:gd name="T83" fmla="*/ 592 h 592"/>
                <a:gd name="T84" fmla="*/ 413 w 893"/>
                <a:gd name="T85" fmla="*/ 592 h 592"/>
                <a:gd name="T86" fmla="*/ 438 w 893"/>
                <a:gd name="T87" fmla="*/ 568 h 592"/>
                <a:gd name="T88" fmla="*/ 463 w 893"/>
                <a:gd name="T89" fmla="*/ 568 h 592"/>
                <a:gd name="T90" fmla="*/ 514 w 893"/>
                <a:gd name="T91" fmla="*/ 568 h 592"/>
                <a:gd name="T92" fmla="*/ 565 w 893"/>
                <a:gd name="T93" fmla="*/ 560 h 592"/>
                <a:gd name="T94" fmla="*/ 607 w 893"/>
                <a:gd name="T95" fmla="*/ 504 h 592"/>
                <a:gd name="T96" fmla="*/ 657 w 893"/>
                <a:gd name="T97" fmla="*/ 488 h 592"/>
                <a:gd name="T98" fmla="*/ 699 w 893"/>
                <a:gd name="T99" fmla="*/ 480 h 592"/>
                <a:gd name="T100" fmla="*/ 725 w 893"/>
                <a:gd name="T101" fmla="*/ 488 h 592"/>
                <a:gd name="T102" fmla="*/ 767 w 893"/>
                <a:gd name="T103" fmla="*/ 480 h 592"/>
                <a:gd name="T104" fmla="*/ 775 w 893"/>
                <a:gd name="T105" fmla="*/ 496 h 592"/>
                <a:gd name="T106" fmla="*/ 826 w 893"/>
                <a:gd name="T107" fmla="*/ 496 h 592"/>
                <a:gd name="T108" fmla="*/ 834 w 893"/>
                <a:gd name="T109" fmla="*/ 416 h 592"/>
                <a:gd name="T110" fmla="*/ 851 w 893"/>
                <a:gd name="T111" fmla="*/ 376 h 592"/>
                <a:gd name="T112" fmla="*/ 885 w 893"/>
                <a:gd name="T113" fmla="*/ 336 h 592"/>
                <a:gd name="T114" fmla="*/ 893 w 893"/>
                <a:gd name="T115" fmla="*/ 312 h 592"/>
                <a:gd name="T116" fmla="*/ 876 w 893"/>
                <a:gd name="T117" fmla="*/ 288 h 592"/>
                <a:gd name="T118" fmla="*/ 834 w 893"/>
                <a:gd name="T119" fmla="*/ 288 h 592"/>
                <a:gd name="T120" fmla="*/ 784 w 893"/>
                <a:gd name="T121" fmla="*/ 312 h 5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93" h="592">
                  <a:moveTo>
                    <a:pt x="784" y="312"/>
                  </a:moveTo>
                  <a:lnTo>
                    <a:pt x="725" y="280"/>
                  </a:lnTo>
                  <a:lnTo>
                    <a:pt x="708" y="208"/>
                  </a:lnTo>
                  <a:lnTo>
                    <a:pt x="708" y="168"/>
                  </a:lnTo>
                  <a:lnTo>
                    <a:pt x="666" y="120"/>
                  </a:lnTo>
                  <a:lnTo>
                    <a:pt x="632" y="96"/>
                  </a:lnTo>
                  <a:lnTo>
                    <a:pt x="581" y="56"/>
                  </a:lnTo>
                  <a:lnTo>
                    <a:pt x="548" y="16"/>
                  </a:lnTo>
                  <a:lnTo>
                    <a:pt x="506" y="0"/>
                  </a:lnTo>
                  <a:lnTo>
                    <a:pt x="472" y="48"/>
                  </a:lnTo>
                  <a:lnTo>
                    <a:pt x="396" y="72"/>
                  </a:lnTo>
                  <a:lnTo>
                    <a:pt x="371" y="96"/>
                  </a:lnTo>
                  <a:lnTo>
                    <a:pt x="337" y="80"/>
                  </a:lnTo>
                  <a:lnTo>
                    <a:pt x="287" y="88"/>
                  </a:lnTo>
                  <a:lnTo>
                    <a:pt x="253" y="88"/>
                  </a:lnTo>
                  <a:lnTo>
                    <a:pt x="219" y="80"/>
                  </a:lnTo>
                  <a:lnTo>
                    <a:pt x="185" y="104"/>
                  </a:lnTo>
                  <a:lnTo>
                    <a:pt x="160" y="128"/>
                  </a:lnTo>
                  <a:lnTo>
                    <a:pt x="135" y="168"/>
                  </a:lnTo>
                  <a:lnTo>
                    <a:pt x="110" y="224"/>
                  </a:lnTo>
                  <a:lnTo>
                    <a:pt x="84" y="256"/>
                  </a:lnTo>
                  <a:lnTo>
                    <a:pt x="76" y="280"/>
                  </a:lnTo>
                  <a:lnTo>
                    <a:pt x="67" y="320"/>
                  </a:lnTo>
                  <a:lnTo>
                    <a:pt x="51" y="328"/>
                  </a:lnTo>
                  <a:lnTo>
                    <a:pt x="25" y="344"/>
                  </a:lnTo>
                  <a:lnTo>
                    <a:pt x="0" y="352"/>
                  </a:lnTo>
                  <a:lnTo>
                    <a:pt x="17" y="368"/>
                  </a:lnTo>
                  <a:lnTo>
                    <a:pt x="51" y="392"/>
                  </a:lnTo>
                  <a:lnTo>
                    <a:pt x="59" y="416"/>
                  </a:lnTo>
                  <a:lnTo>
                    <a:pt x="93" y="440"/>
                  </a:lnTo>
                  <a:lnTo>
                    <a:pt x="135" y="456"/>
                  </a:lnTo>
                  <a:lnTo>
                    <a:pt x="118" y="488"/>
                  </a:lnTo>
                  <a:lnTo>
                    <a:pt x="160" y="496"/>
                  </a:lnTo>
                  <a:lnTo>
                    <a:pt x="202" y="512"/>
                  </a:lnTo>
                  <a:lnTo>
                    <a:pt x="244" y="488"/>
                  </a:lnTo>
                  <a:lnTo>
                    <a:pt x="244" y="528"/>
                  </a:lnTo>
                  <a:lnTo>
                    <a:pt x="261" y="536"/>
                  </a:lnTo>
                  <a:lnTo>
                    <a:pt x="253" y="544"/>
                  </a:lnTo>
                  <a:lnTo>
                    <a:pt x="287" y="560"/>
                  </a:lnTo>
                  <a:lnTo>
                    <a:pt x="287" y="584"/>
                  </a:lnTo>
                  <a:lnTo>
                    <a:pt x="320" y="592"/>
                  </a:lnTo>
                  <a:lnTo>
                    <a:pt x="413" y="592"/>
                  </a:lnTo>
                  <a:lnTo>
                    <a:pt x="438" y="568"/>
                  </a:lnTo>
                  <a:lnTo>
                    <a:pt x="463" y="568"/>
                  </a:lnTo>
                  <a:lnTo>
                    <a:pt x="514" y="568"/>
                  </a:lnTo>
                  <a:lnTo>
                    <a:pt x="565" y="560"/>
                  </a:lnTo>
                  <a:lnTo>
                    <a:pt x="607" y="504"/>
                  </a:lnTo>
                  <a:lnTo>
                    <a:pt x="657" y="488"/>
                  </a:lnTo>
                  <a:lnTo>
                    <a:pt x="699" y="480"/>
                  </a:lnTo>
                  <a:lnTo>
                    <a:pt x="725" y="488"/>
                  </a:lnTo>
                  <a:lnTo>
                    <a:pt x="767" y="480"/>
                  </a:lnTo>
                  <a:lnTo>
                    <a:pt x="775" y="496"/>
                  </a:lnTo>
                  <a:lnTo>
                    <a:pt x="826" y="496"/>
                  </a:lnTo>
                  <a:lnTo>
                    <a:pt x="834" y="416"/>
                  </a:lnTo>
                  <a:lnTo>
                    <a:pt x="851" y="376"/>
                  </a:lnTo>
                  <a:lnTo>
                    <a:pt x="885" y="336"/>
                  </a:lnTo>
                  <a:lnTo>
                    <a:pt x="893" y="312"/>
                  </a:lnTo>
                  <a:lnTo>
                    <a:pt x="876" y="288"/>
                  </a:lnTo>
                  <a:lnTo>
                    <a:pt x="834" y="288"/>
                  </a:lnTo>
                  <a:lnTo>
                    <a:pt x="784" y="31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2" name="Freeform 83">
              <a:extLst>
                <a:ext uri="{FF2B5EF4-FFF2-40B4-BE49-F238E27FC236}">
                  <a16:creationId xmlns:a16="http://schemas.microsoft.com/office/drawing/2014/main" id="{54F6DE08-07F2-4243-AA15-2BE62AAE5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5676" y="3984331"/>
              <a:ext cx="319416" cy="271436"/>
            </a:xfrm>
            <a:custGeom>
              <a:avLst/>
              <a:gdLst>
                <a:gd name="T0" fmla="*/ 270 w 354"/>
                <a:gd name="T1" fmla="*/ 248 h 336"/>
                <a:gd name="T2" fmla="*/ 253 w 354"/>
                <a:gd name="T3" fmla="*/ 224 h 336"/>
                <a:gd name="T4" fmla="*/ 278 w 354"/>
                <a:gd name="T5" fmla="*/ 200 h 336"/>
                <a:gd name="T6" fmla="*/ 354 w 354"/>
                <a:gd name="T7" fmla="*/ 184 h 336"/>
                <a:gd name="T8" fmla="*/ 337 w 354"/>
                <a:gd name="T9" fmla="*/ 152 h 336"/>
                <a:gd name="T10" fmla="*/ 303 w 354"/>
                <a:gd name="T11" fmla="*/ 120 h 336"/>
                <a:gd name="T12" fmla="*/ 287 w 354"/>
                <a:gd name="T13" fmla="*/ 88 h 336"/>
                <a:gd name="T14" fmla="*/ 236 w 354"/>
                <a:gd name="T15" fmla="*/ 72 h 336"/>
                <a:gd name="T16" fmla="*/ 211 w 354"/>
                <a:gd name="T17" fmla="*/ 24 h 336"/>
                <a:gd name="T18" fmla="*/ 152 w 354"/>
                <a:gd name="T19" fmla="*/ 24 h 336"/>
                <a:gd name="T20" fmla="*/ 84 w 354"/>
                <a:gd name="T21" fmla="*/ 0 h 336"/>
                <a:gd name="T22" fmla="*/ 59 w 354"/>
                <a:gd name="T23" fmla="*/ 24 h 336"/>
                <a:gd name="T24" fmla="*/ 8 w 354"/>
                <a:gd name="T25" fmla="*/ 32 h 336"/>
                <a:gd name="T26" fmla="*/ 0 w 354"/>
                <a:gd name="T27" fmla="*/ 40 h 336"/>
                <a:gd name="T28" fmla="*/ 34 w 354"/>
                <a:gd name="T29" fmla="*/ 56 h 336"/>
                <a:gd name="T30" fmla="*/ 67 w 354"/>
                <a:gd name="T31" fmla="*/ 96 h 336"/>
                <a:gd name="T32" fmla="*/ 118 w 354"/>
                <a:gd name="T33" fmla="*/ 136 h 336"/>
                <a:gd name="T34" fmla="*/ 152 w 354"/>
                <a:gd name="T35" fmla="*/ 160 h 336"/>
                <a:gd name="T36" fmla="*/ 194 w 354"/>
                <a:gd name="T37" fmla="*/ 208 h 336"/>
                <a:gd name="T38" fmla="*/ 194 w 354"/>
                <a:gd name="T39" fmla="*/ 248 h 336"/>
                <a:gd name="T40" fmla="*/ 211 w 354"/>
                <a:gd name="T41" fmla="*/ 320 h 336"/>
                <a:gd name="T42" fmla="*/ 236 w 354"/>
                <a:gd name="T43" fmla="*/ 336 h 336"/>
                <a:gd name="T44" fmla="*/ 253 w 354"/>
                <a:gd name="T45" fmla="*/ 312 h 336"/>
                <a:gd name="T46" fmla="*/ 270 w 354"/>
                <a:gd name="T47" fmla="*/ 248 h 3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4" h="336">
                  <a:moveTo>
                    <a:pt x="270" y="248"/>
                  </a:moveTo>
                  <a:lnTo>
                    <a:pt x="253" y="224"/>
                  </a:lnTo>
                  <a:lnTo>
                    <a:pt x="278" y="200"/>
                  </a:lnTo>
                  <a:lnTo>
                    <a:pt x="354" y="184"/>
                  </a:lnTo>
                  <a:lnTo>
                    <a:pt x="337" y="152"/>
                  </a:lnTo>
                  <a:lnTo>
                    <a:pt x="303" y="120"/>
                  </a:lnTo>
                  <a:lnTo>
                    <a:pt x="287" y="88"/>
                  </a:lnTo>
                  <a:lnTo>
                    <a:pt x="236" y="72"/>
                  </a:lnTo>
                  <a:lnTo>
                    <a:pt x="211" y="24"/>
                  </a:lnTo>
                  <a:lnTo>
                    <a:pt x="152" y="24"/>
                  </a:lnTo>
                  <a:lnTo>
                    <a:pt x="84" y="0"/>
                  </a:lnTo>
                  <a:lnTo>
                    <a:pt x="59" y="24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34" y="56"/>
                  </a:lnTo>
                  <a:lnTo>
                    <a:pt x="67" y="96"/>
                  </a:lnTo>
                  <a:lnTo>
                    <a:pt x="118" y="136"/>
                  </a:lnTo>
                  <a:lnTo>
                    <a:pt x="152" y="160"/>
                  </a:lnTo>
                  <a:lnTo>
                    <a:pt x="194" y="208"/>
                  </a:lnTo>
                  <a:lnTo>
                    <a:pt x="194" y="248"/>
                  </a:lnTo>
                  <a:lnTo>
                    <a:pt x="211" y="320"/>
                  </a:lnTo>
                  <a:lnTo>
                    <a:pt x="236" y="336"/>
                  </a:lnTo>
                  <a:lnTo>
                    <a:pt x="253" y="312"/>
                  </a:lnTo>
                  <a:lnTo>
                    <a:pt x="270" y="24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3" name="Freeform 84">
              <a:extLst>
                <a:ext uri="{FF2B5EF4-FFF2-40B4-BE49-F238E27FC236}">
                  <a16:creationId xmlns:a16="http://schemas.microsoft.com/office/drawing/2014/main" id="{2522744C-DCF2-4DFE-BBDE-500AF0A71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0506" y="3479583"/>
              <a:ext cx="777029" cy="530672"/>
            </a:xfrm>
            <a:custGeom>
              <a:avLst/>
              <a:gdLst>
                <a:gd name="T0" fmla="*/ 775 w 860"/>
                <a:gd name="T1" fmla="*/ 560 h 656"/>
                <a:gd name="T2" fmla="*/ 826 w 860"/>
                <a:gd name="T3" fmla="*/ 464 h 656"/>
                <a:gd name="T4" fmla="*/ 860 w 860"/>
                <a:gd name="T5" fmla="*/ 456 h 656"/>
                <a:gd name="T6" fmla="*/ 851 w 860"/>
                <a:gd name="T7" fmla="*/ 416 h 656"/>
                <a:gd name="T8" fmla="*/ 817 w 860"/>
                <a:gd name="T9" fmla="*/ 352 h 656"/>
                <a:gd name="T10" fmla="*/ 792 w 860"/>
                <a:gd name="T11" fmla="*/ 320 h 656"/>
                <a:gd name="T12" fmla="*/ 784 w 860"/>
                <a:gd name="T13" fmla="*/ 264 h 656"/>
                <a:gd name="T14" fmla="*/ 750 w 860"/>
                <a:gd name="T15" fmla="*/ 256 h 656"/>
                <a:gd name="T16" fmla="*/ 750 w 860"/>
                <a:gd name="T17" fmla="*/ 232 h 656"/>
                <a:gd name="T18" fmla="*/ 792 w 860"/>
                <a:gd name="T19" fmla="*/ 184 h 656"/>
                <a:gd name="T20" fmla="*/ 750 w 860"/>
                <a:gd name="T21" fmla="*/ 104 h 656"/>
                <a:gd name="T22" fmla="*/ 725 w 860"/>
                <a:gd name="T23" fmla="*/ 40 h 656"/>
                <a:gd name="T24" fmla="*/ 666 w 860"/>
                <a:gd name="T25" fmla="*/ 16 h 656"/>
                <a:gd name="T26" fmla="*/ 531 w 860"/>
                <a:gd name="T27" fmla="*/ 40 h 656"/>
                <a:gd name="T28" fmla="*/ 447 w 860"/>
                <a:gd name="T29" fmla="*/ 24 h 656"/>
                <a:gd name="T30" fmla="*/ 405 w 860"/>
                <a:gd name="T31" fmla="*/ 48 h 656"/>
                <a:gd name="T32" fmla="*/ 362 w 860"/>
                <a:gd name="T33" fmla="*/ 40 h 656"/>
                <a:gd name="T34" fmla="*/ 329 w 860"/>
                <a:gd name="T35" fmla="*/ 24 h 656"/>
                <a:gd name="T36" fmla="*/ 295 w 860"/>
                <a:gd name="T37" fmla="*/ 0 h 656"/>
                <a:gd name="T38" fmla="*/ 253 w 860"/>
                <a:gd name="T39" fmla="*/ 8 h 656"/>
                <a:gd name="T40" fmla="*/ 177 w 860"/>
                <a:gd name="T41" fmla="*/ 40 h 656"/>
                <a:gd name="T42" fmla="*/ 169 w 860"/>
                <a:gd name="T43" fmla="*/ 72 h 656"/>
                <a:gd name="T44" fmla="*/ 126 w 860"/>
                <a:gd name="T45" fmla="*/ 88 h 656"/>
                <a:gd name="T46" fmla="*/ 25 w 860"/>
                <a:gd name="T47" fmla="*/ 128 h 656"/>
                <a:gd name="T48" fmla="*/ 9 w 860"/>
                <a:gd name="T49" fmla="*/ 128 h 656"/>
                <a:gd name="T50" fmla="*/ 17 w 860"/>
                <a:gd name="T51" fmla="*/ 176 h 656"/>
                <a:gd name="T52" fmla="*/ 25 w 860"/>
                <a:gd name="T53" fmla="*/ 208 h 656"/>
                <a:gd name="T54" fmla="*/ 0 w 860"/>
                <a:gd name="T55" fmla="*/ 256 h 656"/>
                <a:gd name="T56" fmla="*/ 51 w 860"/>
                <a:gd name="T57" fmla="*/ 288 h 656"/>
                <a:gd name="T58" fmla="*/ 51 w 860"/>
                <a:gd name="T59" fmla="*/ 320 h 656"/>
                <a:gd name="T60" fmla="*/ 76 w 860"/>
                <a:gd name="T61" fmla="*/ 360 h 656"/>
                <a:gd name="T62" fmla="*/ 59 w 860"/>
                <a:gd name="T63" fmla="*/ 400 h 656"/>
                <a:gd name="T64" fmla="*/ 84 w 860"/>
                <a:gd name="T65" fmla="*/ 432 h 656"/>
                <a:gd name="T66" fmla="*/ 84 w 860"/>
                <a:gd name="T67" fmla="*/ 472 h 656"/>
                <a:gd name="T68" fmla="*/ 126 w 860"/>
                <a:gd name="T69" fmla="*/ 496 h 656"/>
                <a:gd name="T70" fmla="*/ 169 w 860"/>
                <a:gd name="T71" fmla="*/ 512 h 656"/>
                <a:gd name="T72" fmla="*/ 211 w 860"/>
                <a:gd name="T73" fmla="*/ 512 h 656"/>
                <a:gd name="T74" fmla="*/ 202 w 860"/>
                <a:gd name="T75" fmla="*/ 544 h 656"/>
                <a:gd name="T76" fmla="*/ 244 w 860"/>
                <a:gd name="T77" fmla="*/ 576 h 656"/>
                <a:gd name="T78" fmla="*/ 270 w 860"/>
                <a:gd name="T79" fmla="*/ 560 h 656"/>
                <a:gd name="T80" fmla="*/ 270 w 860"/>
                <a:gd name="T81" fmla="*/ 536 h 656"/>
                <a:gd name="T82" fmla="*/ 320 w 860"/>
                <a:gd name="T83" fmla="*/ 552 h 656"/>
                <a:gd name="T84" fmla="*/ 337 w 860"/>
                <a:gd name="T85" fmla="*/ 576 h 656"/>
                <a:gd name="T86" fmla="*/ 379 w 860"/>
                <a:gd name="T87" fmla="*/ 584 h 656"/>
                <a:gd name="T88" fmla="*/ 421 w 860"/>
                <a:gd name="T89" fmla="*/ 592 h 656"/>
                <a:gd name="T90" fmla="*/ 438 w 860"/>
                <a:gd name="T91" fmla="*/ 624 h 656"/>
                <a:gd name="T92" fmla="*/ 464 w 860"/>
                <a:gd name="T93" fmla="*/ 640 h 656"/>
                <a:gd name="T94" fmla="*/ 497 w 860"/>
                <a:gd name="T95" fmla="*/ 616 h 656"/>
                <a:gd name="T96" fmla="*/ 523 w 860"/>
                <a:gd name="T97" fmla="*/ 640 h 656"/>
                <a:gd name="T98" fmla="*/ 531 w 860"/>
                <a:gd name="T99" fmla="*/ 656 h 656"/>
                <a:gd name="T100" fmla="*/ 556 w 860"/>
                <a:gd name="T101" fmla="*/ 656 h 656"/>
                <a:gd name="T102" fmla="*/ 581 w 860"/>
                <a:gd name="T103" fmla="*/ 632 h 656"/>
                <a:gd name="T104" fmla="*/ 615 w 860"/>
                <a:gd name="T105" fmla="*/ 632 h 656"/>
                <a:gd name="T106" fmla="*/ 640 w 860"/>
                <a:gd name="T107" fmla="*/ 616 h 656"/>
                <a:gd name="T108" fmla="*/ 683 w 860"/>
                <a:gd name="T109" fmla="*/ 616 h 656"/>
                <a:gd name="T110" fmla="*/ 708 w 860"/>
                <a:gd name="T111" fmla="*/ 624 h 656"/>
                <a:gd name="T112" fmla="*/ 767 w 860"/>
                <a:gd name="T113" fmla="*/ 632 h 656"/>
                <a:gd name="T114" fmla="*/ 758 w 860"/>
                <a:gd name="T115" fmla="*/ 640 h 656"/>
                <a:gd name="T116" fmla="*/ 792 w 860"/>
                <a:gd name="T117" fmla="*/ 632 h 656"/>
                <a:gd name="T118" fmla="*/ 775 w 860"/>
                <a:gd name="T119" fmla="*/ 560 h 65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60" h="656">
                  <a:moveTo>
                    <a:pt x="775" y="560"/>
                  </a:moveTo>
                  <a:lnTo>
                    <a:pt x="826" y="464"/>
                  </a:lnTo>
                  <a:lnTo>
                    <a:pt x="860" y="456"/>
                  </a:lnTo>
                  <a:lnTo>
                    <a:pt x="851" y="416"/>
                  </a:lnTo>
                  <a:lnTo>
                    <a:pt x="817" y="352"/>
                  </a:lnTo>
                  <a:lnTo>
                    <a:pt x="792" y="320"/>
                  </a:lnTo>
                  <a:lnTo>
                    <a:pt x="784" y="264"/>
                  </a:lnTo>
                  <a:lnTo>
                    <a:pt x="750" y="256"/>
                  </a:lnTo>
                  <a:lnTo>
                    <a:pt x="750" y="232"/>
                  </a:lnTo>
                  <a:lnTo>
                    <a:pt x="792" y="184"/>
                  </a:lnTo>
                  <a:lnTo>
                    <a:pt x="750" y="104"/>
                  </a:lnTo>
                  <a:lnTo>
                    <a:pt x="725" y="40"/>
                  </a:lnTo>
                  <a:lnTo>
                    <a:pt x="666" y="16"/>
                  </a:lnTo>
                  <a:lnTo>
                    <a:pt x="531" y="40"/>
                  </a:lnTo>
                  <a:lnTo>
                    <a:pt x="447" y="24"/>
                  </a:lnTo>
                  <a:lnTo>
                    <a:pt x="405" y="48"/>
                  </a:lnTo>
                  <a:lnTo>
                    <a:pt x="362" y="40"/>
                  </a:lnTo>
                  <a:lnTo>
                    <a:pt x="329" y="24"/>
                  </a:lnTo>
                  <a:lnTo>
                    <a:pt x="295" y="0"/>
                  </a:lnTo>
                  <a:lnTo>
                    <a:pt x="253" y="8"/>
                  </a:lnTo>
                  <a:lnTo>
                    <a:pt x="177" y="40"/>
                  </a:lnTo>
                  <a:lnTo>
                    <a:pt x="169" y="72"/>
                  </a:lnTo>
                  <a:lnTo>
                    <a:pt x="126" y="88"/>
                  </a:lnTo>
                  <a:lnTo>
                    <a:pt x="25" y="128"/>
                  </a:lnTo>
                  <a:lnTo>
                    <a:pt x="9" y="128"/>
                  </a:lnTo>
                  <a:lnTo>
                    <a:pt x="17" y="176"/>
                  </a:lnTo>
                  <a:lnTo>
                    <a:pt x="25" y="208"/>
                  </a:lnTo>
                  <a:lnTo>
                    <a:pt x="0" y="256"/>
                  </a:lnTo>
                  <a:lnTo>
                    <a:pt x="51" y="288"/>
                  </a:lnTo>
                  <a:lnTo>
                    <a:pt x="51" y="320"/>
                  </a:lnTo>
                  <a:lnTo>
                    <a:pt x="76" y="360"/>
                  </a:lnTo>
                  <a:lnTo>
                    <a:pt x="59" y="400"/>
                  </a:lnTo>
                  <a:lnTo>
                    <a:pt x="84" y="432"/>
                  </a:lnTo>
                  <a:lnTo>
                    <a:pt x="84" y="472"/>
                  </a:lnTo>
                  <a:lnTo>
                    <a:pt x="126" y="496"/>
                  </a:lnTo>
                  <a:lnTo>
                    <a:pt x="169" y="512"/>
                  </a:lnTo>
                  <a:lnTo>
                    <a:pt x="211" y="512"/>
                  </a:lnTo>
                  <a:lnTo>
                    <a:pt x="202" y="544"/>
                  </a:lnTo>
                  <a:lnTo>
                    <a:pt x="244" y="576"/>
                  </a:lnTo>
                  <a:lnTo>
                    <a:pt x="270" y="560"/>
                  </a:lnTo>
                  <a:lnTo>
                    <a:pt x="270" y="536"/>
                  </a:lnTo>
                  <a:lnTo>
                    <a:pt x="320" y="552"/>
                  </a:lnTo>
                  <a:lnTo>
                    <a:pt x="337" y="576"/>
                  </a:lnTo>
                  <a:lnTo>
                    <a:pt x="379" y="584"/>
                  </a:lnTo>
                  <a:lnTo>
                    <a:pt x="421" y="592"/>
                  </a:lnTo>
                  <a:lnTo>
                    <a:pt x="438" y="624"/>
                  </a:lnTo>
                  <a:lnTo>
                    <a:pt x="464" y="640"/>
                  </a:lnTo>
                  <a:lnTo>
                    <a:pt x="497" y="616"/>
                  </a:lnTo>
                  <a:lnTo>
                    <a:pt x="523" y="640"/>
                  </a:lnTo>
                  <a:lnTo>
                    <a:pt x="531" y="656"/>
                  </a:lnTo>
                  <a:lnTo>
                    <a:pt x="556" y="656"/>
                  </a:lnTo>
                  <a:lnTo>
                    <a:pt x="581" y="632"/>
                  </a:lnTo>
                  <a:lnTo>
                    <a:pt x="615" y="632"/>
                  </a:lnTo>
                  <a:lnTo>
                    <a:pt x="640" y="616"/>
                  </a:lnTo>
                  <a:lnTo>
                    <a:pt x="683" y="616"/>
                  </a:lnTo>
                  <a:lnTo>
                    <a:pt x="708" y="624"/>
                  </a:lnTo>
                  <a:lnTo>
                    <a:pt x="767" y="632"/>
                  </a:lnTo>
                  <a:lnTo>
                    <a:pt x="758" y="640"/>
                  </a:lnTo>
                  <a:lnTo>
                    <a:pt x="792" y="632"/>
                  </a:lnTo>
                  <a:lnTo>
                    <a:pt x="775" y="56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4" name="Freeform 85">
              <a:extLst>
                <a:ext uri="{FF2B5EF4-FFF2-40B4-BE49-F238E27FC236}">
                  <a16:creationId xmlns:a16="http://schemas.microsoft.com/office/drawing/2014/main" id="{06C96518-138A-4C81-947D-C0124F12E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3362" y="3427735"/>
              <a:ext cx="190346" cy="89970"/>
            </a:xfrm>
            <a:custGeom>
              <a:avLst/>
              <a:gdLst>
                <a:gd name="T0" fmla="*/ 168 w 210"/>
                <a:gd name="T1" fmla="*/ 8 h 112"/>
                <a:gd name="T2" fmla="*/ 109 w 210"/>
                <a:gd name="T3" fmla="*/ 8 h 112"/>
                <a:gd name="T4" fmla="*/ 76 w 210"/>
                <a:gd name="T5" fmla="*/ 0 h 112"/>
                <a:gd name="T6" fmla="*/ 67 w 210"/>
                <a:gd name="T7" fmla="*/ 24 h 112"/>
                <a:gd name="T8" fmla="*/ 42 w 210"/>
                <a:gd name="T9" fmla="*/ 32 h 112"/>
                <a:gd name="T10" fmla="*/ 8 w 210"/>
                <a:gd name="T11" fmla="*/ 48 h 112"/>
                <a:gd name="T12" fmla="*/ 8 w 210"/>
                <a:gd name="T13" fmla="*/ 72 h 112"/>
                <a:gd name="T14" fmla="*/ 0 w 210"/>
                <a:gd name="T15" fmla="*/ 96 h 112"/>
                <a:gd name="T16" fmla="*/ 84 w 210"/>
                <a:gd name="T17" fmla="*/ 112 h 112"/>
                <a:gd name="T18" fmla="*/ 210 w 210"/>
                <a:gd name="T19" fmla="*/ 88 h 112"/>
                <a:gd name="T20" fmla="*/ 193 w 210"/>
                <a:gd name="T21" fmla="*/ 16 h 112"/>
                <a:gd name="T22" fmla="*/ 168 w 210"/>
                <a:gd name="T23" fmla="*/ 8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0" h="112">
                  <a:moveTo>
                    <a:pt x="168" y="8"/>
                  </a:moveTo>
                  <a:lnTo>
                    <a:pt x="109" y="8"/>
                  </a:lnTo>
                  <a:lnTo>
                    <a:pt x="76" y="0"/>
                  </a:lnTo>
                  <a:lnTo>
                    <a:pt x="67" y="24"/>
                  </a:lnTo>
                  <a:lnTo>
                    <a:pt x="42" y="32"/>
                  </a:lnTo>
                  <a:lnTo>
                    <a:pt x="8" y="48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4" y="112"/>
                  </a:lnTo>
                  <a:lnTo>
                    <a:pt x="210" y="88"/>
                  </a:lnTo>
                  <a:lnTo>
                    <a:pt x="193" y="16"/>
                  </a:lnTo>
                  <a:lnTo>
                    <a:pt x="168" y="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5" name="Freeform 86">
              <a:extLst>
                <a:ext uri="{FF2B5EF4-FFF2-40B4-BE49-F238E27FC236}">
                  <a16:creationId xmlns:a16="http://schemas.microsoft.com/office/drawing/2014/main" id="{A4EB3E4D-25FF-4221-8880-BFB50D311C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0506" y="3479583"/>
              <a:ext cx="777029" cy="530672"/>
            </a:xfrm>
            <a:custGeom>
              <a:avLst/>
              <a:gdLst>
                <a:gd name="T0" fmla="*/ 775 w 860"/>
                <a:gd name="T1" fmla="*/ 560 h 656"/>
                <a:gd name="T2" fmla="*/ 826 w 860"/>
                <a:gd name="T3" fmla="*/ 464 h 656"/>
                <a:gd name="T4" fmla="*/ 860 w 860"/>
                <a:gd name="T5" fmla="*/ 456 h 656"/>
                <a:gd name="T6" fmla="*/ 851 w 860"/>
                <a:gd name="T7" fmla="*/ 416 h 656"/>
                <a:gd name="T8" fmla="*/ 817 w 860"/>
                <a:gd name="T9" fmla="*/ 352 h 656"/>
                <a:gd name="T10" fmla="*/ 792 w 860"/>
                <a:gd name="T11" fmla="*/ 320 h 656"/>
                <a:gd name="T12" fmla="*/ 784 w 860"/>
                <a:gd name="T13" fmla="*/ 264 h 656"/>
                <a:gd name="T14" fmla="*/ 750 w 860"/>
                <a:gd name="T15" fmla="*/ 256 h 656"/>
                <a:gd name="T16" fmla="*/ 750 w 860"/>
                <a:gd name="T17" fmla="*/ 232 h 656"/>
                <a:gd name="T18" fmla="*/ 792 w 860"/>
                <a:gd name="T19" fmla="*/ 184 h 656"/>
                <a:gd name="T20" fmla="*/ 750 w 860"/>
                <a:gd name="T21" fmla="*/ 104 h 656"/>
                <a:gd name="T22" fmla="*/ 725 w 860"/>
                <a:gd name="T23" fmla="*/ 40 h 656"/>
                <a:gd name="T24" fmla="*/ 666 w 860"/>
                <a:gd name="T25" fmla="*/ 16 h 656"/>
                <a:gd name="T26" fmla="*/ 531 w 860"/>
                <a:gd name="T27" fmla="*/ 40 h 656"/>
                <a:gd name="T28" fmla="*/ 447 w 860"/>
                <a:gd name="T29" fmla="*/ 24 h 656"/>
                <a:gd name="T30" fmla="*/ 405 w 860"/>
                <a:gd name="T31" fmla="*/ 48 h 656"/>
                <a:gd name="T32" fmla="*/ 362 w 860"/>
                <a:gd name="T33" fmla="*/ 40 h 656"/>
                <a:gd name="T34" fmla="*/ 329 w 860"/>
                <a:gd name="T35" fmla="*/ 24 h 656"/>
                <a:gd name="T36" fmla="*/ 295 w 860"/>
                <a:gd name="T37" fmla="*/ 0 h 656"/>
                <a:gd name="T38" fmla="*/ 253 w 860"/>
                <a:gd name="T39" fmla="*/ 8 h 656"/>
                <a:gd name="T40" fmla="*/ 177 w 860"/>
                <a:gd name="T41" fmla="*/ 40 h 656"/>
                <a:gd name="T42" fmla="*/ 169 w 860"/>
                <a:gd name="T43" fmla="*/ 72 h 656"/>
                <a:gd name="T44" fmla="*/ 126 w 860"/>
                <a:gd name="T45" fmla="*/ 88 h 656"/>
                <a:gd name="T46" fmla="*/ 25 w 860"/>
                <a:gd name="T47" fmla="*/ 128 h 656"/>
                <a:gd name="T48" fmla="*/ 9 w 860"/>
                <a:gd name="T49" fmla="*/ 128 h 656"/>
                <a:gd name="T50" fmla="*/ 17 w 860"/>
                <a:gd name="T51" fmla="*/ 176 h 656"/>
                <a:gd name="T52" fmla="*/ 25 w 860"/>
                <a:gd name="T53" fmla="*/ 208 h 656"/>
                <a:gd name="T54" fmla="*/ 0 w 860"/>
                <a:gd name="T55" fmla="*/ 256 h 656"/>
                <a:gd name="T56" fmla="*/ 51 w 860"/>
                <a:gd name="T57" fmla="*/ 288 h 656"/>
                <a:gd name="T58" fmla="*/ 51 w 860"/>
                <a:gd name="T59" fmla="*/ 320 h 656"/>
                <a:gd name="T60" fmla="*/ 76 w 860"/>
                <a:gd name="T61" fmla="*/ 360 h 656"/>
                <a:gd name="T62" fmla="*/ 59 w 860"/>
                <a:gd name="T63" fmla="*/ 400 h 656"/>
                <a:gd name="T64" fmla="*/ 84 w 860"/>
                <a:gd name="T65" fmla="*/ 432 h 656"/>
                <a:gd name="T66" fmla="*/ 84 w 860"/>
                <a:gd name="T67" fmla="*/ 472 h 656"/>
                <a:gd name="T68" fmla="*/ 126 w 860"/>
                <a:gd name="T69" fmla="*/ 496 h 656"/>
                <a:gd name="T70" fmla="*/ 169 w 860"/>
                <a:gd name="T71" fmla="*/ 512 h 656"/>
                <a:gd name="T72" fmla="*/ 211 w 860"/>
                <a:gd name="T73" fmla="*/ 512 h 656"/>
                <a:gd name="T74" fmla="*/ 202 w 860"/>
                <a:gd name="T75" fmla="*/ 544 h 656"/>
                <a:gd name="T76" fmla="*/ 244 w 860"/>
                <a:gd name="T77" fmla="*/ 576 h 656"/>
                <a:gd name="T78" fmla="*/ 270 w 860"/>
                <a:gd name="T79" fmla="*/ 560 h 656"/>
                <a:gd name="T80" fmla="*/ 270 w 860"/>
                <a:gd name="T81" fmla="*/ 536 h 656"/>
                <a:gd name="T82" fmla="*/ 320 w 860"/>
                <a:gd name="T83" fmla="*/ 552 h 656"/>
                <a:gd name="T84" fmla="*/ 337 w 860"/>
                <a:gd name="T85" fmla="*/ 576 h 656"/>
                <a:gd name="T86" fmla="*/ 379 w 860"/>
                <a:gd name="T87" fmla="*/ 584 h 656"/>
                <a:gd name="T88" fmla="*/ 421 w 860"/>
                <a:gd name="T89" fmla="*/ 592 h 656"/>
                <a:gd name="T90" fmla="*/ 438 w 860"/>
                <a:gd name="T91" fmla="*/ 624 h 656"/>
                <a:gd name="T92" fmla="*/ 438 w 860"/>
                <a:gd name="T93" fmla="*/ 624 h 656"/>
                <a:gd name="T94" fmla="*/ 464 w 860"/>
                <a:gd name="T95" fmla="*/ 640 h 656"/>
                <a:gd name="T96" fmla="*/ 497 w 860"/>
                <a:gd name="T97" fmla="*/ 616 h 656"/>
                <a:gd name="T98" fmla="*/ 523 w 860"/>
                <a:gd name="T99" fmla="*/ 640 h 656"/>
                <a:gd name="T100" fmla="*/ 531 w 860"/>
                <a:gd name="T101" fmla="*/ 656 h 656"/>
                <a:gd name="T102" fmla="*/ 556 w 860"/>
                <a:gd name="T103" fmla="*/ 656 h 656"/>
                <a:gd name="T104" fmla="*/ 581 w 860"/>
                <a:gd name="T105" fmla="*/ 632 h 656"/>
                <a:gd name="T106" fmla="*/ 615 w 860"/>
                <a:gd name="T107" fmla="*/ 632 h 656"/>
                <a:gd name="T108" fmla="*/ 640 w 860"/>
                <a:gd name="T109" fmla="*/ 616 h 656"/>
                <a:gd name="T110" fmla="*/ 683 w 860"/>
                <a:gd name="T111" fmla="*/ 616 h 656"/>
                <a:gd name="T112" fmla="*/ 708 w 860"/>
                <a:gd name="T113" fmla="*/ 624 h 656"/>
                <a:gd name="T114" fmla="*/ 767 w 860"/>
                <a:gd name="T115" fmla="*/ 632 h 656"/>
                <a:gd name="T116" fmla="*/ 758 w 860"/>
                <a:gd name="T117" fmla="*/ 640 h 656"/>
                <a:gd name="T118" fmla="*/ 792 w 860"/>
                <a:gd name="T119" fmla="*/ 632 h 656"/>
                <a:gd name="T120" fmla="*/ 775 w 860"/>
                <a:gd name="T121" fmla="*/ 560 h 6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60" h="656">
                  <a:moveTo>
                    <a:pt x="775" y="560"/>
                  </a:moveTo>
                  <a:lnTo>
                    <a:pt x="826" y="464"/>
                  </a:lnTo>
                  <a:lnTo>
                    <a:pt x="860" y="456"/>
                  </a:lnTo>
                  <a:lnTo>
                    <a:pt x="851" y="416"/>
                  </a:lnTo>
                  <a:lnTo>
                    <a:pt x="817" y="352"/>
                  </a:lnTo>
                  <a:lnTo>
                    <a:pt x="792" y="320"/>
                  </a:lnTo>
                  <a:lnTo>
                    <a:pt x="784" y="264"/>
                  </a:lnTo>
                  <a:lnTo>
                    <a:pt x="750" y="256"/>
                  </a:lnTo>
                  <a:lnTo>
                    <a:pt x="750" y="232"/>
                  </a:lnTo>
                  <a:lnTo>
                    <a:pt x="792" y="184"/>
                  </a:lnTo>
                  <a:lnTo>
                    <a:pt x="750" y="104"/>
                  </a:lnTo>
                  <a:lnTo>
                    <a:pt x="725" y="40"/>
                  </a:lnTo>
                  <a:lnTo>
                    <a:pt x="666" y="16"/>
                  </a:lnTo>
                  <a:lnTo>
                    <a:pt x="531" y="40"/>
                  </a:lnTo>
                  <a:lnTo>
                    <a:pt x="447" y="24"/>
                  </a:lnTo>
                  <a:lnTo>
                    <a:pt x="405" y="48"/>
                  </a:lnTo>
                  <a:lnTo>
                    <a:pt x="362" y="40"/>
                  </a:lnTo>
                  <a:lnTo>
                    <a:pt x="329" y="24"/>
                  </a:lnTo>
                  <a:lnTo>
                    <a:pt x="295" y="0"/>
                  </a:lnTo>
                  <a:lnTo>
                    <a:pt x="253" y="8"/>
                  </a:lnTo>
                  <a:lnTo>
                    <a:pt x="177" y="40"/>
                  </a:lnTo>
                  <a:lnTo>
                    <a:pt x="169" y="72"/>
                  </a:lnTo>
                  <a:lnTo>
                    <a:pt x="126" y="88"/>
                  </a:lnTo>
                  <a:lnTo>
                    <a:pt x="25" y="128"/>
                  </a:lnTo>
                  <a:lnTo>
                    <a:pt x="9" y="128"/>
                  </a:lnTo>
                  <a:lnTo>
                    <a:pt x="17" y="176"/>
                  </a:lnTo>
                  <a:lnTo>
                    <a:pt x="25" y="208"/>
                  </a:lnTo>
                  <a:lnTo>
                    <a:pt x="0" y="256"/>
                  </a:lnTo>
                  <a:lnTo>
                    <a:pt x="51" y="288"/>
                  </a:lnTo>
                  <a:lnTo>
                    <a:pt x="51" y="320"/>
                  </a:lnTo>
                  <a:lnTo>
                    <a:pt x="76" y="360"/>
                  </a:lnTo>
                  <a:lnTo>
                    <a:pt x="59" y="400"/>
                  </a:lnTo>
                  <a:lnTo>
                    <a:pt x="84" y="432"/>
                  </a:lnTo>
                  <a:lnTo>
                    <a:pt x="84" y="472"/>
                  </a:lnTo>
                  <a:lnTo>
                    <a:pt x="126" y="496"/>
                  </a:lnTo>
                  <a:lnTo>
                    <a:pt x="169" y="512"/>
                  </a:lnTo>
                  <a:lnTo>
                    <a:pt x="211" y="512"/>
                  </a:lnTo>
                  <a:lnTo>
                    <a:pt x="202" y="544"/>
                  </a:lnTo>
                  <a:lnTo>
                    <a:pt x="244" y="576"/>
                  </a:lnTo>
                  <a:lnTo>
                    <a:pt x="270" y="560"/>
                  </a:lnTo>
                  <a:lnTo>
                    <a:pt x="270" y="536"/>
                  </a:lnTo>
                  <a:lnTo>
                    <a:pt x="320" y="552"/>
                  </a:lnTo>
                  <a:lnTo>
                    <a:pt x="337" y="576"/>
                  </a:lnTo>
                  <a:lnTo>
                    <a:pt x="379" y="584"/>
                  </a:lnTo>
                  <a:lnTo>
                    <a:pt x="421" y="592"/>
                  </a:lnTo>
                  <a:lnTo>
                    <a:pt x="438" y="624"/>
                  </a:lnTo>
                  <a:lnTo>
                    <a:pt x="464" y="640"/>
                  </a:lnTo>
                  <a:lnTo>
                    <a:pt x="497" y="616"/>
                  </a:lnTo>
                  <a:lnTo>
                    <a:pt x="523" y="640"/>
                  </a:lnTo>
                  <a:lnTo>
                    <a:pt x="531" y="656"/>
                  </a:lnTo>
                  <a:lnTo>
                    <a:pt x="556" y="656"/>
                  </a:lnTo>
                  <a:lnTo>
                    <a:pt x="581" y="632"/>
                  </a:lnTo>
                  <a:lnTo>
                    <a:pt x="615" y="632"/>
                  </a:lnTo>
                  <a:lnTo>
                    <a:pt x="640" y="616"/>
                  </a:lnTo>
                  <a:lnTo>
                    <a:pt x="683" y="616"/>
                  </a:lnTo>
                  <a:lnTo>
                    <a:pt x="708" y="624"/>
                  </a:lnTo>
                  <a:lnTo>
                    <a:pt x="767" y="632"/>
                  </a:lnTo>
                  <a:lnTo>
                    <a:pt x="758" y="640"/>
                  </a:lnTo>
                  <a:lnTo>
                    <a:pt x="792" y="632"/>
                  </a:lnTo>
                  <a:lnTo>
                    <a:pt x="775" y="56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6" name="Freeform 87">
              <a:extLst>
                <a:ext uri="{FF2B5EF4-FFF2-40B4-BE49-F238E27FC236}">
                  <a16:creationId xmlns:a16="http://schemas.microsoft.com/office/drawing/2014/main" id="{CA209DF7-4A01-423F-A4F5-05BA95302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3362" y="3421636"/>
              <a:ext cx="190346" cy="89970"/>
            </a:xfrm>
            <a:custGeom>
              <a:avLst/>
              <a:gdLst>
                <a:gd name="T0" fmla="*/ 168 w 210"/>
                <a:gd name="T1" fmla="*/ 8 h 112"/>
                <a:gd name="T2" fmla="*/ 109 w 210"/>
                <a:gd name="T3" fmla="*/ 8 h 112"/>
                <a:gd name="T4" fmla="*/ 76 w 210"/>
                <a:gd name="T5" fmla="*/ 0 h 112"/>
                <a:gd name="T6" fmla="*/ 67 w 210"/>
                <a:gd name="T7" fmla="*/ 24 h 112"/>
                <a:gd name="T8" fmla="*/ 42 w 210"/>
                <a:gd name="T9" fmla="*/ 32 h 112"/>
                <a:gd name="T10" fmla="*/ 8 w 210"/>
                <a:gd name="T11" fmla="*/ 48 h 112"/>
                <a:gd name="T12" fmla="*/ 8 w 210"/>
                <a:gd name="T13" fmla="*/ 72 h 112"/>
                <a:gd name="T14" fmla="*/ 0 w 210"/>
                <a:gd name="T15" fmla="*/ 96 h 112"/>
                <a:gd name="T16" fmla="*/ 84 w 210"/>
                <a:gd name="T17" fmla="*/ 112 h 112"/>
                <a:gd name="T18" fmla="*/ 210 w 210"/>
                <a:gd name="T19" fmla="*/ 88 h 112"/>
                <a:gd name="T20" fmla="*/ 193 w 210"/>
                <a:gd name="T21" fmla="*/ 16 h 112"/>
                <a:gd name="T22" fmla="*/ 168 w 210"/>
                <a:gd name="T23" fmla="*/ 8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0" h="112">
                  <a:moveTo>
                    <a:pt x="168" y="8"/>
                  </a:moveTo>
                  <a:lnTo>
                    <a:pt x="109" y="8"/>
                  </a:lnTo>
                  <a:lnTo>
                    <a:pt x="76" y="0"/>
                  </a:lnTo>
                  <a:lnTo>
                    <a:pt x="67" y="24"/>
                  </a:lnTo>
                  <a:lnTo>
                    <a:pt x="42" y="32"/>
                  </a:lnTo>
                  <a:lnTo>
                    <a:pt x="8" y="48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4" y="112"/>
                  </a:lnTo>
                  <a:lnTo>
                    <a:pt x="210" y="88"/>
                  </a:lnTo>
                  <a:lnTo>
                    <a:pt x="193" y="16"/>
                  </a:lnTo>
                  <a:lnTo>
                    <a:pt x="168" y="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7" name="Freeform 88">
              <a:extLst>
                <a:ext uri="{FF2B5EF4-FFF2-40B4-BE49-F238E27FC236}">
                  <a16:creationId xmlns:a16="http://schemas.microsoft.com/office/drawing/2014/main" id="{75F2880C-BB9C-4A2D-8010-AF498C8181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1171" y="3278293"/>
              <a:ext cx="411982" cy="259236"/>
            </a:xfrm>
            <a:custGeom>
              <a:avLst/>
              <a:gdLst>
                <a:gd name="T0" fmla="*/ 312 w 455"/>
                <a:gd name="T1" fmla="*/ 304 h 320"/>
                <a:gd name="T2" fmla="*/ 328 w 455"/>
                <a:gd name="T3" fmla="*/ 296 h 320"/>
                <a:gd name="T4" fmla="*/ 320 w 455"/>
                <a:gd name="T5" fmla="*/ 272 h 320"/>
                <a:gd name="T6" fmla="*/ 354 w 455"/>
                <a:gd name="T7" fmla="*/ 264 h 320"/>
                <a:gd name="T8" fmla="*/ 379 w 455"/>
                <a:gd name="T9" fmla="*/ 248 h 320"/>
                <a:gd name="T10" fmla="*/ 404 w 455"/>
                <a:gd name="T11" fmla="*/ 256 h 320"/>
                <a:gd name="T12" fmla="*/ 387 w 455"/>
                <a:gd name="T13" fmla="*/ 224 h 320"/>
                <a:gd name="T14" fmla="*/ 387 w 455"/>
                <a:gd name="T15" fmla="*/ 192 h 320"/>
                <a:gd name="T16" fmla="*/ 387 w 455"/>
                <a:gd name="T17" fmla="*/ 160 h 320"/>
                <a:gd name="T18" fmla="*/ 413 w 455"/>
                <a:gd name="T19" fmla="*/ 152 h 320"/>
                <a:gd name="T20" fmla="*/ 421 w 455"/>
                <a:gd name="T21" fmla="*/ 128 h 320"/>
                <a:gd name="T22" fmla="*/ 446 w 455"/>
                <a:gd name="T23" fmla="*/ 120 h 320"/>
                <a:gd name="T24" fmla="*/ 455 w 455"/>
                <a:gd name="T25" fmla="*/ 104 h 320"/>
                <a:gd name="T26" fmla="*/ 430 w 455"/>
                <a:gd name="T27" fmla="*/ 96 h 320"/>
                <a:gd name="T28" fmla="*/ 430 w 455"/>
                <a:gd name="T29" fmla="*/ 64 h 320"/>
                <a:gd name="T30" fmla="*/ 396 w 455"/>
                <a:gd name="T31" fmla="*/ 56 h 320"/>
                <a:gd name="T32" fmla="*/ 371 w 455"/>
                <a:gd name="T33" fmla="*/ 40 h 320"/>
                <a:gd name="T34" fmla="*/ 337 w 455"/>
                <a:gd name="T35" fmla="*/ 24 h 320"/>
                <a:gd name="T36" fmla="*/ 286 w 455"/>
                <a:gd name="T37" fmla="*/ 16 h 320"/>
                <a:gd name="T38" fmla="*/ 278 w 455"/>
                <a:gd name="T39" fmla="*/ 0 h 320"/>
                <a:gd name="T40" fmla="*/ 227 w 455"/>
                <a:gd name="T41" fmla="*/ 32 h 320"/>
                <a:gd name="T42" fmla="*/ 185 w 455"/>
                <a:gd name="T43" fmla="*/ 24 h 320"/>
                <a:gd name="T44" fmla="*/ 143 w 455"/>
                <a:gd name="T45" fmla="*/ 32 h 320"/>
                <a:gd name="T46" fmla="*/ 84 w 455"/>
                <a:gd name="T47" fmla="*/ 32 h 320"/>
                <a:gd name="T48" fmla="*/ 25 w 455"/>
                <a:gd name="T49" fmla="*/ 64 h 320"/>
                <a:gd name="T50" fmla="*/ 0 w 455"/>
                <a:gd name="T51" fmla="*/ 88 h 320"/>
                <a:gd name="T52" fmla="*/ 8 w 455"/>
                <a:gd name="T53" fmla="*/ 104 h 320"/>
                <a:gd name="T54" fmla="*/ 25 w 455"/>
                <a:gd name="T55" fmla="*/ 168 h 320"/>
                <a:gd name="T56" fmla="*/ 34 w 455"/>
                <a:gd name="T57" fmla="*/ 184 h 320"/>
                <a:gd name="T58" fmla="*/ 67 w 455"/>
                <a:gd name="T59" fmla="*/ 192 h 320"/>
                <a:gd name="T60" fmla="*/ 126 w 455"/>
                <a:gd name="T61" fmla="*/ 192 h 320"/>
                <a:gd name="T62" fmla="*/ 151 w 455"/>
                <a:gd name="T63" fmla="*/ 200 h 320"/>
                <a:gd name="T64" fmla="*/ 168 w 455"/>
                <a:gd name="T65" fmla="*/ 272 h 320"/>
                <a:gd name="T66" fmla="*/ 177 w 455"/>
                <a:gd name="T67" fmla="*/ 272 h 320"/>
                <a:gd name="T68" fmla="*/ 236 w 455"/>
                <a:gd name="T69" fmla="*/ 296 h 320"/>
                <a:gd name="T70" fmla="*/ 244 w 455"/>
                <a:gd name="T71" fmla="*/ 320 h 320"/>
                <a:gd name="T72" fmla="*/ 278 w 455"/>
                <a:gd name="T73" fmla="*/ 296 h 320"/>
                <a:gd name="T74" fmla="*/ 312 w 455"/>
                <a:gd name="T75" fmla="*/ 304 h 3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55" h="320">
                  <a:moveTo>
                    <a:pt x="312" y="304"/>
                  </a:moveTo>
                  <a:lnTo>
                    <a:pt x="328" y="296"/>
                  </a:lnTo>
                  <a:lnTo>
                    <a:pt x="320" y="272"/>
                  </a:lnTo>
                  <a:lnTo>
                    <a:pt x="354" y="264"/>
                  </a:lnTo>
                  <a:lnTo>
                    <a:pt x="379" y="248"/>
                  </a:lnTo>
                  <a:lnTo>
                    <a:pt x="404" y="256"/>
                  </a:lnTo>
                  <a:lnTo>
                    <a:pt x="387" y="224"/>
                  </a:lnTo>
                  <a:lnTo>
                    <a:pt x="387" y="192"/>
                  </a:lnTo>
                  <a:lnTo>
                    <a:pt x="387" y="160"/>
                  </a:lnTo>
                  <a:lnTo>
                    <a:pt x="413" y="152"/>
                  </a:lnTo>
                  <a:lnTo>
                    <a:pt x="421" y="128"/>
                  </a:lnTo>
                  <a:lnTo>
                    <a:pt x="446" y="120"/>
                  </a:lnTo>
                  <a:lnTo>
                    <a:pt x="455" y="104"/>
                  </a:lnTo>
                  <a:lnTo>
                    <a:pt x="430" y="96"/>
                  </a:lnTo>
                  <a:lnTo>
                    <a:pt x="430" y="64"/>
                  </a:lnTo>
                  <a:lnTo>
                    <a:pt x="396" y="56"/>
                  </a:lnTo>
                  <a:lnTo>
                    <a:pt x="371" y="40"/>
                  </a:lnTo>
                  <a:lnTo>
                    <a:pt x="337" y="24"/>
                  </a:lnTo>
                  <a:lnTo>
                    <a:pt x="286" y="16"/>
                  </a:lnTo>
                  <a:lnTo>
                    <a:pt x="278" y="0"/>
                  </a:lnTo>
                  <a:lnTo>
                    <a:pt x="227" y="32"/>
                  </a:lnTo>
                  <a:lnTo>
                    <a:pt x="185" y="24"/>
                  </a:lnTo>
                  <a:lnTo>
                    <a:pt x="143" y="32"/>
                  </a:lnTo>
                  <a:lnTo>
                    <a:pt x="84" y="32"/>
                  </a:lnTo>
                  <a:lnTo>
                    <a:pt x="25" y="64"/>
                  </a:lnTo>
                  <a:lnTo>
                    <a:pt x="0" y="88"/>
                  </a:lnTo>
                  <a:lnTo>
                    <a:pt x="8" y="104"/>
                  </a:lnTo>
                  <a:lnTo>
                    <a:pt x="25" y="168"/>
                  </a:lnTo>
                  <a:lnTo>
                    <a:pt x="34" y="184"/>
                  </a:lnTo>
                  <a:lnTo>
                    <a:pt x="67" y="192"/>
                  </a:lnTo>
                  <a:lnTo>
                    <a:pt x="126" y="192"/>
                  </a:lnTo>
                  <a:lnTo>
                    <a:pt x="151" y="200"/>
                  </a:lnTo>
                  <a:lnTo>
                    <a:pt x="168" y="272"/>
                  </a:lnTo>
                  <a:lnTo>
                    <a:pt x="177" y="272"/>
                  </a:lnTo>
                  <a:lnTo>
                    <a:pt x="236" y="296"/>
                  </a:lnTo>
                  <a:lnTo>
                    <a:pt x="244" y="320"/>
                  </a:lnTo>
                  <a:lnTo>
                    <a:pt x="278" y="296"/>
                  </a:lnTo>
                  <a:lnTo>
                    <a:pt x="312" y="304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8" name="Freeform 89">
              <a:extLst>
                <a:ext uri="{FF2B5EF4-FFF2-40B4-BE49-F238E27FC236}">
                  <a16:creationId xmlns:a16="http://schemas.microsoft.com/office/drawing/2014/main" id="{A10E0431-A830-403A-A427-3497DC432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629" y="3523805"/>
              <a:ext cx="874810" cy="751786"/>
            </a:xfrm>
            <a:custGeom>
              <a:avLst/>
              <a:gdLst>
                <a:gd name="T0" fmla="*/ 910 w 969"/>
                <a:gd name="T1" fmla="*/ 96 h 928"/>
                <a:gd name="T2" fmla="*/ 910 w 969"/>
                <a:gd name="T3" fmla="*/ 40 h 928"/>
                <a:gd name="T4" fmla="*/ 825 w 969"/>
                <a:gd name="T5" fmla="*/ 0 h 928"/>
                <a:gd name="T6" fmla="*/ 733 w 969"/>
                <a:gd name="T7" fmla="*/ 32 h 928"/>
                <a:gd name="T8" fmla="*/ 691 w 969"/>
                <a:gd name="T9" fmla="*/ 72 h 928"/>
                <a:gd name="T10" fmla="*/ 615 w 969"/>
                <a:gd name="T11" fmla="*/ 160 h 928"/>
                <a:gd name="T12" fmla="*/ 573 w 969"/>
                <a:gd name="T13" fmla="*/ 176 h 928"/>
                <a:gd name="T14" fmla="*/ 505 w 969"/>
                <a:gd name="T15" fmla="*/ 184 h 928"/>
                <a:gd name="T16" fmla="*/ 446 w 969"/>
                <a:gd name="T17" fmla="*/ 200 h 928"/>
                <a:gd name="T18" fmla="*/ 387 w 969"/>
                <a:gd name="T19" fmla="*/ 224 h 928"/>
                <a:gd name="T20" fmla="*/ 294 w 969"/>
                <a:gd name="T21" fmla="*/ 208 h 928"/>
                <a:gd name="T22" fmla="*/ 143 w 969"/>
                <a:gd name="T23" fmla="*/ 224 h 928"/>
                <a:gd name="T24" fmla="*/ 84 w 969"/>
                <a:gd name="T25" fmla="*/ 272 h 928"/>
                <a:gd name="T26" fmla="*/ 75 w 969"/>
                <a:gd name="T27" fmla="*/ 304 h 928"/>
                <a:gd name="T28" fmla="*/ 118 w 969"/>
                <a:gd name="T29" fmla="*/ 408 h 928"/>
                <a:gd name="T30" fmla="*/ 33 w 969"/>
                <a:gd name="T31" fmla="*/ 512 h 928"/>
                <a:gd name="T32" fmla="*/ 16 w 969"/>
                <a:gd name="T33" fmla="*/ 592 h 928"/>
                <a:gd name="T34" fmla="*/ 0 w 969"/>
                <a:gd name="T35" fmla="*/ 680 h 928"/>
                <a:gd name="T36" fmla="*/ 50 w 969"/>
                <a:gd name="T37" fmla="*/ 696 h 928"/>
                <a:gd name="T38" fmla="*/ 109 w 969"/>
                <a:gd name="T39" fmla="*/ 696 h 928"/>
                <a:gd name="T40" fmla="*/ 177 w 969"/>
                <a:gd name="T41" fmla="*/ 704 h 928"/>
                <a:gd name="T42" fmla="*/ 261 w 969"/>
                <a:gd name="T43" fmla="*/ 712 h 928"/>
                <a:gd name="T44" fmla="*/ 362 w 969"/>
                <a:gd name="T45" fmla="*/ 664 h 928"/>
                <a:gd name="T46" fmla="*/ 404 w 969"/>
                <a:gd name="T47" fmla="*/ 616 h 928"/>
                <a:gd name="T48" fmla="*/ 463 w 969"/>
                <a:gd name="T49" fmla="*/ 600 h 928"/>
                <a:gd name="T50" fmla="*/ 556 w 969"/>
                <a:gd name="T51" fmla="*/ 600 h 928"/>
                <a:gd name="T52" fmla="*/ 640 w 969"/>
                <a:gd name="T53" fmla="*/ 648 h 928"/>
                <a:gd name="T54" fmla="*/ 707 w 969"/>
                <a:gd name="T55" fmla="*/ 696 h 928"/>
                <a:gd name="T56" fmla="*/ 758 w 969"/>
                <a:gd name="T57" fmla="*/ 760 h 928"/>
                <a:gd name="T58" fmla="*/ 657 w 969"/>
                <a:gd name="T59" fmla="*/ 800 h 928"/>
                <a:gd name="T60" fmla="*/ 657 w 969"/>
                <a:gd name="T61" fmla="*/ 888 h 928"/>
                <a:gd name="T62" fmla="*/ 674 w 969"/>
                <a:gd name="T63" fmla="*/ 928 h 928"/>
                <a:gd name="T64" fmla="*/ 766 w 969"/>
                <a:gd name="T65" fmla="*/ 904 h 928"/>
                <a:gd name="T66" fmla="*/ 808 w 969"/>
                <a:gd name="T67" fmla="*/ 768 h 928"/>
                <a:gd name="T68" fmla="*/ 867 w 969"/>
                <a:gd name="T69" fmla="*/ 704 h 928"/>
                <a:gd name="T70" fmla="*/ 969 w 969"/>
                <a:gd name="T71" fmla="*/ 688 h 928"/>
                <a:gd name="T72" fmla="*/ 935 w 969"/>
                <a:gd name="T73" fmla="*/ 104 h 9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69" h="928">
                  <a:moveTo>
                    <a:pt x="935" y="104"/>
                  </a:moveTo>
                  <a:lnTo>
                    <a:pt x="910" y="96"/>
                  </a:lnTo>
                  <a:lnTo>
                    <a:pt x="893" y="56"/>
                  </a:lnTo>
                  <a:lnTo>
                    <a:pt x="910" y="40"/>
                  </a:lnTo>
                  <a:lnTo>
                    <a:pt x="867" y="16"/>
                  </a:lnTo>
                  <a:lnTo>
                    <a:pt x="825" y="0"/>
                  </a:lnTo>
                  <a:lnTo>
                    <a:pt x="766" y="32"/>
                  </a:lnTo>
                  <a:lnTo>
                    <a:pt x="733" y="32"/>
                  </a:lnTo>
                  <a:lnTo>
                    <a:pt x="724" y="72"/>
                  </a:lnTo>
                  <a:lnTo>
                    <a:pt x="691" y="72"/>
                  </a:lnTo>
                  <a:lnTo>
                    <a:pt x="632" y="96"/>
                  </a:lnTo>
                  <a:lnTo>
                    <a:pt x="615" y="160"/>
                  </a:lnTo>
                  <a:lnTo>
                    <a:pt x="623" y="192"/>
                  </a:lnTo>
                  <a:lnTo>
                    <a:pt x="573" y="176"/>
                  </a:lnTo>
                  <a:lnTo>
                    <a:pt x="530" y="200"/>
                  </a:lnTo>
                  <a:lnTo>
                    <a:pt x="505" y="184"/>
                  </a:lnTo>
                  <a:lnTo>
                    <a:pt x="480" y="216"/>
                  </a:lnTo>
                  <a:lnTo>
                    <a:pt x="446" y="200"/>
                  </a:lnTo>
                  <a:lnTo>
                    <a:pt x="412" y="200"/>
                  </a:lnTo>
                  <a:lnTo>
                    <a:pt x="387" y="224"/>
                  </a:lnTo>
                  <a:lnTo>
                    <a:pt x="353" y="200"/>
                  </a:lnTo>
                  <a:lnTo>
                    <a:pt x="294" y="208"/>
                  </a:lnTo>
                  <a:lnTo>
                    <a:pt x="202" y="216"/>
                  </a:lnTo>
                  <a:lnTo>
                    <a:pt x="143" y="224"/>
                  </a:lnTo>
                  <a:lnTo>
                    <a:pt x="101" y="248"/>
                  </a:lnTo>
                  <a:lnTo>
                    <a:pt x="84" y="272"/>
                  </a:lnTo>
                  <a:lnTo>
                    <a:pt x="50" y="272"/>
                  </a:lnTo>
                  <a:lnTo>
                    <a:pt x="75" y="304"/>
                  </a:lnTo>
                  <a:lnTo>
                    <a:pt x="109" y="368"/>
                  </a:lnTo>
                  <a:lnTo>
                    <a:pt x="118" y="408"/>
                  </a:lnTo>
                  <a:lnTo>
                    <a:pt x="84" y="416"/>
                  </a:lnTo>
                  <a:lnTo>
                    <a:pt x="33" y="512"/>
                  </a:lnTo>
                  <a:lnTo>
                    <a:pt x="50" y="584"/>
                  </a:lnTo>
                  <a:lnTo>
                    <a:pt x="16" y="592"/>
                  </a:lnTo>
                  <a:lnTo>
                    <a:pt x="8" y="632"/>
                  </a:lnTo>
                  <a:lnTo>
                    <a:pt x="0" y="680"/>
                  </a:lnTo>
                  <a:lnTo>
                    <a:pt x="16" y="672"/>
                  </a:lnTo>
                  <a:lnTo>
                    <a:pt x="50" y="696"/>
                  </a:lnTo>
                  <a:lnTo>
                    <a:pt x="75" y="720"/>
                  </a:lnTo>
                  <a:lnTo>
                    <a:pt x="109" y="696"/>
                  </a:lnTo>
                  <a:lnTo>
                    <a:pt x="143" y="704"/>
                  </a:lnTo>
                  <a:lnTo>
                    <a:pt x="177" y="704"/>
                  </a:lnTo>
                  <a:lnTo>
                    <a:pt x="227" y="696"/>
                  </a:lnTo>
                  <a:lnTo>
                    <a:pt x="261" y="712"/>
                  </a:lnTo>
                  <a:lnTo>
                    <a:pt x="286" y="688"/>
                  </a:lnTo>
                  <a:lnTo>
                    <a:pt x="362" y="664"/>
                  </a:lnTo>
                  <a:lnTo>
                    <a:pt x="396" y="616"/>
                  </a:lnTo>
                  <a:lnTo>
                    <a:pt x="404" y="616"/>
                  </a:lnTo>
                  <a:lnTo>
                    <a:pt x="412" y="608"/>
                  </a:lnTo>
                  <a:lnTo>
                    <a:pt x="463" y="600"/>
                  </a:lnTo>
                  <a:lnTo>
                    <a:pt x="488" y="576"/>
                  </a:lnTo>
                  <a:lnTo>
                    <a:pt x="556" y="600"/>
                  </a:lnTo>
                  <a:lnTo>
                    <a:pt x="615" y="600"/>
                  </a:lnTo>
                  <a:lnTo>
                    <a:pt x="640" y="648"/>
                  </a:lnTo>
                  <a:lnTo>
                    <a:pt x="691" y="664"/>
                  </a:lnTo>
                  <a:lnTo>
                    <a:pt x="707" y="696"/>
                  </a:lnTo>
                  <a:lnTo>
                    <a:pt x="741" y="728"/>
                  </a:lnTo>
                  <a:lnTo>
                    <a:pt x="758" y="760"/>
                  </a:lnTo>
                  <a:lnTo>
                    <a:pt x="682" y="776"/>
                  </a:lnTo>
                  <a:lnTo>
                    <a:pt x="657" y="800"/>
                  </a:lnTo>
                  <a:lnTo>
                    <a:pt x="674" y="824"/>
                  </a:lnTo>
                  <a:lnTo>
                    <a:pt x="657" y="888"/>
                  </a:lnTo>
                  <a:lnTo>
                    <a:pt x="640" y="912"/>
                  </a:lnTo>
                  <a:lnTo>
                    <a:pt x="674" y="928"/>
                  </a:lnTo>
                  <a:lnTo>
                    <a:pt x="724" y="904"/>
                  </a:lnTo>
                  <a:lnTo>
                    <a:pt x="766" y="904"/>
                  </a:lnTo>
                  <a:lnTo>
                    <a:pt x="766" y="872"/>
                  </a:lnTo>
                  <a:lnTo>
                    <a:pt x="808" y="768"/>
                  </a:lnTo>
                  <a:lnTo>
                    <a:pt x="834" y="736"/>
                  </a:lnTo>
                  <a:lnTo>
                    <a:pt x="867" y="704"/>
                  </a:lnTo>
                  <a:lnTo>
                    <a:pt x="918" y="680"/>
                  </a:lnTo>
                  <a:lnTo>
                    <a:pt x="969" y="688"/>
                  </a:lnTo>
                  <a:lnTo>
                    <a:pt x="969" y="104"/>
                  </a:lnTo>
                  <a:lnTo>
                    <a:pt x="935" y="104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9" name="Freeform 90">
              <a:extLst>
                <a:ext uri="{FF2B5EF4-FFF2-40B4-BE49-F238E27FC236}">
                  <a16:creationId xmlns:a16="http://schemas.microsoft.com/office/drawing/2014/main" id="{A0C30145-F11D-4323-AE93-42EE3FD7B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1171" y="3272193"/>
              <a:ext cx="411982" cy="257711"/>
            </a:xfrm>
            <a:custGeom>
              <a:avLst/>
              <a:gdLst>
                <a:gd name="T0" fmla="*/ 312 w 455"/>
                <a:gd name="T1" fmla="*/ 304 h 320"/>
                <a:gd name="T2" fmla="*/ 328 w 455"/>
                <a:gd name="T3" fmla="*/ 296 h 320"/>
                <a:gd name="T4" fmla="*/ 320 w 455"/>
                <a:gd name="T5" fmla="*/ 272 h 320"/>
                <a:gd name="T6" fmla="*/ 354 w 455"/>
                <a:gd name="T7" fmla="*/ 264 h 320"/>
                <a:gd name="T8" fmla="*/ 379 w 455"/>
                <a:gd name="T9" fmla="*/ 248 h 320"/>
                <a:gd name="T10" fmla="*/ 404 w 455"/>
                <a:gd name="T11" fmla="*/ 256 h 320"/>
                <a:gd name="T12" fmla="*/ 387 w 455"/>
                <a:gd name="T13" fmla="*/ 224 h 320"/>
                <a:gd name="T14" fmla="*/ 387 w 455"/>
                <a:gd name="T15" fmla="*/ 192 h 320"/>
                <a:gd name="T16" fmla="*/ 387 w 455"/>
                <a:gd name="T17" fmla="*/ 160 h 320"/>
                <a:gd name="T18" fmla="*/ 413 w 455"/>
                <a:gd name="T19" fmla="*/ 152 h 320"/>
                <a:gd name="T20" fmla="*/ 421 w 455"/>
                <a:gd name="T21" fmla="*/ 128 h 320"/>
                <a:gd name="T22" fmla="*/ 446 w 455"/>
                <a:gd name="T23" fmla="*/ 120 h 320"/>
                <a:gd name="T24" fmla="*/ 455 w 455"/>
                <a:gd name="T25" fmla="*/ 104 h 320"/>
                <a:gd name="T26" fmla="*/ 430 w 455"/>
                <a:gd name="T27" fmla="*/ 96 h 320"/>
                <a:gd name="T28" fmla="*/ 430 w 455"/>
                <a:gd name="T29" fmla="*/ 64 h 320"/>
                <a:gd name="T30" fmla="*/ 396 w 455"/>
                <a:gd name="T31" fmla="*/ 56 h 320"/>
                <a:gd name="T32" fmla="*/ 371 w 455"/>
                <a:gd name="T33" fmla="*/ 40 h 320"/>
                <a:gd name="T34" fmla="*/ 337 w 455"/>
                <a:gd name="T35" fmla="*/ 24 h 320"/>
                <a:gd name="T36" fmla="*/ 286 w 455"/>
                <a:gd name="T37" fmla="*/ 16 h 320"/>
                <a:gd name="T38" fmla="*/ 278 w 455"/>
                <a:gd name="T39" fmla="*/ 0 h 320"/>
                <a:gd name="T40" fmla="*/ 227 w 455"/>
                <a:gd name="T41" fmla="*/ 32 h 320"/>
                <a:gd name="T42" fmla="*/ 185 w 455"/>
                <a:gd name="T43" fmla="*/ 24 h 320"/>
                <a:gd name="T44" fmla="*/ 143 w 455"/>
                <a:gd name="T45" fmla="*/ 32 h 320"/>
                <a:gd name="T46" fmla="*/ 84 w 455"/>
                <a:gd name="T47" fmla="*/ 32 h 320"/>
                <a:gd name="T48" fmla="*/ 25 w 455"/>
                <a:gd name="T49" fmla="*/ 64 h 320"/>
                <a:gd name="T50" fmla="*/ 0 w 455"/>
                <a:gd name="T51" fmla="*/ 88 h 320"/>
                <a:gd name="T52" fmla="*/ 8 w 455"/>
                <a:gd name="T53" fmla="*/ 104 h 320"/>
                <a:gd name="T54" fmla="*/ 25 w 455"/>
                <a:gd name="T55" fmla="*/ 168 h 320"/>
                <a:gd name="T56" fmla="*/ 34 w 455"/>
                <a:gd name="T57" fmla="*/ 184 h 320"/>
                <a:gd name="T58" fmla="*/ 67 w 455"/>
                <a:gd name="T59" fmla="*/ 192 h 320"/>
                <a:gd name="T60" fmla="*/ 126 w 455"/>
                <a:gd name="T61" fmla="*/ 192 h 320"/>
                <a:gd name="T62" fmla="*/ 151 w 455"/>
                <a:gd name="T63" fmla="*/ 200 h 320"/>
                <a:gd name="T64" fmla="*/ 168 w 455"/>
                <a:gd name="T65" fmla="*/ 272 h 320"/>
                <a:gd name="T66" fmla="*/ 177 w 455"/>
                <a:gd name="T67" fmla="*/ 272 h 320"/>
                <a:gd name="T68" fmla="*/ 236 w 455"/>
                <a:gd name="T69" fmla="*/ 296 h 320"/>
                <a:gd name="T70" fmla="*/ 244 w 455"/>
                <a:gd name="T71" fmla="*/ 320 h 320"/>
                <a:gd name="T72" fmla="*/ 278 w 455"/>
                <a:gd name="T73" fmla="*/ 296 h 320"/>
                <a:gd name="T74" fmla="*/ 312 w 455"/>
                <a:gd name="T75" fmla="*/ 304 h 3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55" h="320">
                  <a:moveTo>
                    <a:pt x="312" y="304"/>
                  </a:moveTo>
                  <a:lnTo>
                    <a:pt x="328" y="296"/>
                  </a:lnTo>
                  <a:lnTo>
                    <a:pt x="320" y="272"/>
                  </a:lnTo>
                  <a:lnTo>
                    <a:pt x="354" y="264"/>
                  </a:lnTo>
                  <a:lnTo>
                    <a:pt x="379" y="248"/>
                  </a:lnTo>
                  <a:lnTo>
                    <a:pt x="404" y="256"/>
                  </a:lnTo>
                  <a:lnTo>
                    <a:pt x="387" y="224"/>
                  </a:lnTo>
                  <a:lnTo>
                    <a:pt x="387" y="192"/>
                  </a:lnTo>
                  <a:lnTo>
                    <a:pt x="387" y="160"/>
                  </a:lnTo>
                  <a:lnTo>
                    <a:pt x="413" y="152"/>
                  </a:lnTo>
                  <a:lnTo>
                    <a:pt x="421" y="128"/>
                  </a:lnTo>
                  <a:lnTo>
                    <a:pt x="446" y="120"/>
                  </a:lnTo>
                  <a:lnTo>
                    <a:pt x="455" y="104"/>
                  </a:lnTo>
                  <a:lnTo>
                    <a:pt x="430" y="96"/>
                  </a:lnTo>
                  <a:lnTo>
                    <a:pt x="430" y="64"/>
                  </a:lnTo>
                  <a:lnTo>
                    <a:pt x="396" y="56"/>
                  </a:lnTo>
                  <a:lnTo>
                    <a:pt x="371" y="40"/>
                  </a:lnTo>
                  <a:lnTo>
                    <a:pt x="337" y="24"/>
                  </a:lnTo>
                  <a:lnTo>
                    <a:pt x="286" y="16"/>
                  </a:lnTo>
                  <a:lnTo>
                    <a:pt x="278" y="0"/>
                  </a:lnTo>
                  <a:lnTo>
                    <a:pt x="227" y="32"/>
                  </a:lnTo>
                  <a:lnTo>
                    <a:pt x="185" y="24"/>
                  </a:lnTo>
                  <a:lnTo>
                    <a:pt x="143" y="32"/>
                  </a:lnTo>
                  <a:lnTo>
                    <a:pt x="84" y="32"/>
                  </a:lnTo>
                  <a:lnTo>
                    <a:pt x="25" y="64"/>
                  </a:lnTo>
                  <a:lnTo>
                    <a:pt x="0" y="88"/>
                  </a:lnTo>
                  <a:lnTo>
                    <a:pt x="8" y="104"/>
                  </a:lnTo>
                  <a:lnTo>
                    <a:pt x="25" y="168"/>
                  </a:lnTo>
                  <a:lnTo>
                    <a:pt x="34" y="184"/>
                  </a:lnTo>
                  <a:lnTo>
                    <a:pt x="67" y="192"/>
                  </a:lnTo>
                  <a:lnTo>
                    <a:pt x="126" y="192"/>
                  </a:lnTo>
                  <a:lnTo>
                    <a:pt x="151" y="200"/>
                  </a:lnTo>
                  <a:lnTo>
                    <a:pt x="168" y="272"/>
                  </a:lnTo>
                  <a:lnTo>
                    <a:pt x="177" y="272"/>
                  </a:lnTo>
                  <a:lnTo>
                    <a:pt x="236" y="296"/>
                  </a:lnTo>
                  <a:lnTo>
                    <a:pt x="244" y="320"/>
                  </a:lnTo>
                  <a:lnTo>
                    <a:pt x="278" y="296"/>
                  </a:lnTo>
                  <a:lnTo>
                    <a:pt x="312" y="30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0" name="Freeform 91">
              <a:extLst>
                <a:ext uri="{FF2B5EF4-FFF2-40B4-BE49-F238E27FC236}">
                  <a16:creationId xmlns:a16="http://schemas.microsoft.com/office/drawing/2014/main" id="{4B851994-28B3-491D-9666-E716CD2B7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629" y="3517705"/>
              <a:ext cx="874810" cy="751786"/>
            </a:xfrm>
            <a:custGeom>
              <a:avLst/>
              <a:gdLst>
                <a:gd name="T0" fmla="*/ 910 w 969"/>
                <a:gd name="T1" fmla="*/ 96 h 928"/>
                <a:gd name="T2" fmla="*/ 910 w 969"/>
                <a:gd name="T3" fmla="*/ 40 h 928"/>
                <a:gd name="T4" fmla="*/ 825 w 969"/>
                <a:gd name="T5" fmla="*/ 0 h 928"/>
                <a:gd name="T6" fmla="*/ 733 w 969"/>
                <a:gd name="T7" fmla="*/ 32 h 928"/>
                <a:gd name="T8" fmla="*/ 691 w 969"/>
                <a:gd name="T9" fmla="*/ 72 h 928"/>
                <a:gd name="T10" fmla="*/ 615 w 969"/>
                <a:gd name="T11" fmla="*/ 160 h 928"/>
                <a:gd name="T12" fmla="*/ 573 w 969"/>
                <a:gd name="T13" fmla="*/ 176 h 928"/>
                <a:gd name="T14" fmla="*/ 505 w 969"/>
                <a:gd name="T15" fmla="*/ 184 h 928"/>
                <a:gd name="T16" fmla="*/ 446 w 969"/>
                <a:gd name="T17" fmla="*/ 200 h 928"/>
                <a:gd name="T18" fmla="*/ 387 w 969"/>
                <a:gd name="T19" fmla="*/ 224 h 928"/>
                <a:gd name="T20" fmla="*/ 294 w 969"/>
                <a:gd name="T21" fmla="*/ 208 h 928"/>
                <a:gd name="T22" fmla="*/ 143 w 969"/>
                <a:gd name="T23" fmla="*/ 224 h 928"/>
                <a:gd name="T24" fmla="*/ 84 w 969"/>
                <a:gd name="T25" fmla="*/ 272 h 928"/>
                <a:gd name="T26" fmla="*/ 75 w 969"/>
                <a:gd name="T27" fmla="*/ 304 h 928"/>
                <a:gd name="T28" fmla="*/ 118 w 969"/>
                <a:gd name="T29" fmla="*/ 408 h 928"/>
                <a:gd name="T30" fmla="*/ 33 w 969"/>
                <a:gd name="T31" fmla="*/ 512 h 928"/>
                <a:gd name="T32" fmla="*/ 16 w 969"/>
                <a:gd name="T33" fmla="*/ 592 h 928"/>
                <a:gd name="T34" fmla="*/ 0 w 969"/>
                <a:gd name="T35" fmla="*/ 680 h 928"/>
                <a:gd name="T36" fmla="*/ 50 w 969"/>
                <a:gd name="T37" fmla="*/ 696 h 928"/>
                <a:gd name="T38" fmla="*/ 109 w 969"/>
                <a:gd name="T39" fmla="*/ 696 h 928"/>
                <a:gd name="T40" fmla="*/ 177 w 969"/>
                <a:gd name="T41" fmla="*/ 704 h 928"/>
                <a:gd name="T42" fmla="*/ 261 w 969"/>
                <a:gd name="T43" fmla="*/ 712 h 928"/>
                <a:gd name="T44" fmla="*/ 362 w 969"/>
                <a:gd name="T45" fmla="*/ 664 h 928"/>
                <a:gd name="T46" fmla="*/ 404 w 969"/>
                <a:gd name="T47" fmla="*/ 616 h 928"/>
                <a:gd name="T48" fmla="*/ 463 w 969"/>
                <a:gd name="T49" fmla="*/ 600 h 928"/>
                <a:gd name="T50" fmla="*/ 556 w 969"/>
                <a:gd name="T51" fmla="*/ 600 h 928"/>
                <a:gd name="T52" fmla="*/ 640 w 969"/>
                <a:gd name="T53" fmla="*/ 648 h 928"/>
                <a:gd name="T54" fmla="*/ 707 w 969"/>
                <a:gd name="T55" fmla="*/ 696 h 928"/>
                <a:gd name="T56" fmla="*/ 758 w 969"/>
                <a:gd name="T57" fmla="*/ 760 h 928"/>
                <a:gd name="T58" fmla="*/ 657 w 969"/>
                <a:gd name="T59" fmla="*/ 800 h 928"/>
                <a:gd name="T60" fmla="*/ 657 w 969"/>
                <a:gd name="T61" fmla="*/ 888 h 928"/>
                <a:gd name="T62" fmla="*/ 674 w 969"/>
                <a:gd name="T63" fmla="*/ 928 h 928"/>
                <a:gd name="T64" fmla="*/ 766 w 969"/>
                <a:gd name="T65" fmla="*/ 904 h 928"/>
                <a:gd name="T66" fmla="*/ 808 w 969"/>
                <a:gd name="T67" fmla="*/ 768 h 928"/>
                <a:gd name="T68" fmla="*/ 867 w 969"/>
                <a:gd name="T69" fmla="*/ 704 h 928"/>
                <a:gd name="T70" fmla="*/ 969 w 969"/>
                <a:gd name="T71" fmla="*/ 688 h 928"/>
                <a:gd name="T72" fmla="*/ 935 w 969"/>
                <a:gd name="T73" fmla="*/ 104 h 9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69" h="928">
                  <a:moveTo>
                    <a:pt x="935" y="104"/>
                  </a:moveTo>
                  <a:lnTo>
                    <a:pt x="910" y="96"/>
                  </a:lnTo>
                  <a:lnTo>
                    <a:pt x="893" y="56"/>
                  </a:lnTo>
                  <a:lnTo>
                    <a:pt x="910" y="40"/>
                  </a:lnTo>
                  <a:lnTo>
                    <a:pt x="867" y="16"/>
                  </a:lnTo>
                  <a:lnTo>
                    <a:pt x="825" y="0"/>
                  </a:lnTo>
                  <a:lnTo>
                    <a:pt x="766" y="32"/>
                  </a:lnTo>
                  <a:lnTo>
                    <a:pt x="733" y="32"/>
                  </a:lnTo>
                  <a:lnTo>
                    <a:pt x="724" y="72"/>
                  </a:lnTo>
                  <a:lnTo>
                    <a:pt x="691" y="72"/>
                  </a:lnTo>
                  <a:lnTo>
                    <a:pt x="632" y="96"/>
                  </a:lnTo>
                  <a:lnTo>
                    <a:pt x="615" y="160"/>
                  </a:lnTo>
                  <a:lnTo>
                    <a:pt x="623" y="192"/>
                  </a:lnTo>
                  <a:lnTo>
                    <a:pt x="573" y="176"/>
                  </a:lnTo>
                  <a:lnTo>
                    <a:pt x="530" y="200"/>
                  </a:lnTo>
                  <a:lnTo>
                    <a:pt x="505" y="184"/>
                  </a:lnTo>
                  <a:lnTo>
                    <a:pt x="480" y="216"/>
                  </a:lnTo>
                  <a:lnTo>
                    <a:pt x="446" y="200"/>
                  </a:lnTo>
                  <a:lnTo>
                    <a:pt x="412" y="200"/>
                  </a:lnTo>
                  <a:lnTo>
                    <a:pt x="387" y="224"/>
                  </a:lnTo>
                  <a:lnTo>
                    <a:pt x="353" y="200"/>
                  </a:lnTo>
                  <a:lnTo>
                    <a:pt x="294" y="208"/>
                  </a:lnTo>
                  <a:lnTo>
                    <a:pt x="202" y="216"/>
                  </a:lnTo>
                  <a:lnTo>
                    <a:pt x="143" y="224"/>
                  </a:lnTo>
                  <a:lnTo>
                    <a:pt x="101" y="248"/>
                  </a:lnTo>
                  <a:lnTo>
                    <a:pt x="84" y="272"/>
                  </a:lnTo>
                  <a:lnTo>
                    <a:pt x="50" y="272"/>
                  </a:lnTo>
                  <a:lnTo>
                    <a:pt x="75" y="304"/>
                  </a:lnTo>
                  <a:lnTo>
                    <a:pt x="109" y="368"/>
                  </a:lnTo>
                  <a:lnTo>
                    <a:pt x="118" y="408"/>
                  </a:lnTo>
                  <a:lnTo>
                    <a:pt x="84" y="416"/>
                  </a:lnTo>
                  <a:lnTo>
                    <a:pt x="33" y="512"/>
                  </a:lnTo>
                  <a:lnTo>
                    <a:pt x="50" y="584"/>
                  </a:lnTo>
                  <a:lnTo>
                    <a:pt x="16" y="592"/>
                  </a:lnTo>
                  <a:lnTo>
                    <a:pt x="8" y="632"/>
                  </a:lnTo>
                  <a:lnTo>
                    <a:pt x="0" y="680"/>
                  </a:lnTo>
                  <a:lnTo>
                    <a:pt x="16" y="672"/>
                  </a:lnTo>
                  <a:lnTo>
                    <a:pt x="50" y="696"/>
                  </a:lnTo>
                  <a:lnTo>
                    <a:pt x="75" y="720"/>
                  </a:lnTo>
                  <a:lnTo>
                    <a:pt x="109" y="696"/>
                  </a:lnTo>
                  <a:lnTo>
                    <a:pt x="143" y="704"/>
                  </a:lnTo>
                  <a:lnTo>
                    <a:pt x="177" y="704"/>
                  </a:lnTo>
                  <a:lnTo>
                    <a:pt x="227" y="696"/>
                  </a:lnTo>
                  <a:lnTo>
                    <a:pt x="261" y="712"/>
                  </a:lnTo>
                  <a:lnTo>
                    <a:pt x="286" y="688"/>
                  </a:lnTo>
                  <a:lnTo>
                    <a:pt x="362" y="664"/>
                  </a:lnTo>
                  <a:lnTo>
                    <a:pt x="396" y="616"/>
                  </a:lnTo>
                  <a:lnTo>
                    <a:pt x="404" y="616"/>
                  </a:lnTo>
                  <a:lnTo>
                    <a:pt x="412" y="608"/>
                  </a:lnTo>
                  <a:lnTo>
                    <a:pt x="463" y="600"/>
                  </a:lnTo>
                  <a:lnTo>
                    <a:pt x="488" y="576"/>
                  </a:lnTo>
                  <a:lnTo>
                    <a:pt x="556" y="600"/>
                  </a:lnTo>
                  <a:lnTo>
                    <a:pt x="615" y="600"/>
                  </a:lnTo>
                  <a:lnTo>
                    <a:pt x="640" y="648"/>
                  </a:lnTo>
                  <a:lnTo>
                    <a:pt x="691" y="664"/>
                  </a:lnTo>
                  <a:lnTo>
                    <a:pt x="707" y="696"/>
                  </a:lnTo>
                  <a:lnTo>
                    <a:pt x="741" y="728"/>
                  </a:lnTo>
                  <a:lnTo>
                    <a:pt x="758" y="760"/>
                  </a:lnTo>
                  <a:lnTo>
                    <a:pt x="682" y="776"/>
                  </a:lnTo>
                  <a:lnTo>
                    <a:pt x="657" y="800"/>
                  </a:lnTo>
                  <a:lnTo>
                    <a:pt x="674" y="824"/>
                  </a:lnTo>
                  <a:lnTo>
                    <a:pt x="657" y="888"/>
                  </a:lnTo>
                  <a:lnTo>
                    <a:pt x="640" y="912"/>
                  </a:lnTo>
                  <a:lnTo>
                    <a:pt x="674" y="928"/>
                  </a:lnTo>
                  <a:lnTo>
                    <a:pt x="724" y="904"/>
                  </a:lnTo>
                  <a:lnTo>
                    <a:pt x="766" y="904"/>
                  </a:lnTo>
                  <a:lnTo>
                    <a:pt x="766" y="872"/>
                  </a:lnTo>
                  <a:lnTo>
                    <a:pt x="808" y="768"/>
                  </a:lnTo>
                  <a:lnTo>
                    <a:pt x="834" y="736"/>
                  </a:lnTo>
                  <a:lnTo>
                    <a:pt x="867" y="704"/>
                  </a:lnTo>
                  <a:lnTo>
                    <a:pt x="918" y="680"/>
                  </a:lnTo>
                  <a:lnTo>
                    <a:pt x="969" y="688"/>
                  </a:lnTo>
                  <a:lnTo>
                    <a:pt x="969" y="104"/>
                  </a:lnTo>
                  <a:lnTo>
                    <a:pt x="935" y="10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1" name="Freeform 92">
              <a:extLst>
                <a:ext uri="{FF2B5EF4-FFF2-40B4-BE49-F238E27FC236}">
                  <a16:creationId xmlns:a16="http://schemas.microsoft.com/office/drawing/2014/main" id="{56A68F86-3CC1-4760-A8AE-33BC1D15A1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2807" y="3258469"/>
              <a:ext cx="655781" cy="486450"/>
            </a:xfrm>
            <a:custGeom>
              <a:avLst/>
              <a:gdLst>
                <a:gd name="T0" fmla="*/ 657 w 725"/>
                <a:gd name="T1" fmla="*/ 320 h 600"/>
                <a:gd name="T2" fmla="*/ 641 w 725"/>
                <a:gd name="T3" fmla="*/ 280 h 600"/>
                <a:gd name="T4" fmla="*/ 708 w 725"/>
                <a:gd name="T5" fmla="*/ 256 h 600"/>
                <a:gd name="T6" fmla="*/ 700 w 725"/>
                <a:gd name="T7" fmla="*/ 208 h 600"/>
                <a:gd name="T8" fmla="*/ 624 w 725"/>
                <a:gd name="T9" fmla="*/ 168 h 600"/>
                <a:gd name="T10" fmla="*/ 548 w 725"/>
                <a:gd name="T11" fmla="*/ 136 h 600"/>
                <a:gd name="T12" fmla="*/ 514 w 725"/>
                <a:gd name="T13" fmla="*/ 104 h 600"/>
                <a:gd name="T14" fmla="*/ 506 w 725"/>
                <a:gd name="T15" fmla="*/ 40 h 600"/>
                <a:gd name="T16" fmla="*/ 438 w 725"/>
                <a:gd name="T17" fmla="*/ 8 h 600"/>
                <a:gd name="T18" fmla="*/ 379 w 725"/>
                <a:gd name="T19" fmla="*/ 16 h 600"/>
                <a:gd name="T20" fmla="*/ 329 w 725"/>
                <a:gd name="T21" fmla="*/ 16 h 600"/>
                <a:gd name="T22" fmla="*/ 278 w 725"/>
                <a:gd name="T23" fmla="*/ 0 h 600"/>
                <a:gd name="T24" fmla="*/ 202 w 725"/>
                <a:gd name="T25" fmla="*/ 64 h 600"/>
                <a:gd name="T26" fmla="*/ 186 w 725"/>
                <a:gd name="T27" fmla="*/ 88 h 600"/>
                <a:gd name="T28" fmla="*/ 211 w 725"/>
                <a:gd name="T29" fmla="*/ 128 h 600"/>
                <a:gd name="T30" fmla="*/ 177 w 725"/>
                <a:gd name="T31" fmla="*/ 152 h 600"/>
                <a:gd name="T32" fmla="*/ 143 w 725"/>
                <a:gd name="T33" fmla="*/ 184 h 600"/>
                <a:gd name="T34" fmla="*/ 143 w 725"/>
                <a:gd name="T35" fmla="*/ 248 h 600"/>
                <a:gd name="T36" fmla="*/ 135 w 725"/>
                <a:gd name="T37" fmla="*/ 272 h 600"/>
                <a:gd name="T38" fmla="*/ 76 w 725"/>
                <a:gd name="T39" fmla="*/ 296 h 600"/>
                <a:gd name="T40" fmla="*/ 68 w 725"/>
                <a:gd name="T41" fmla="*/ 328 h 600"/>
                <a:gd name="T42" fmla="*/ 0 w 725"/>
                <a:gd name="T43" fmla="*/ 344 h 600"/>
                <a:gd name="T44" fmla="*/ 59 w 725"/>
                <a:gd name="T45" fmla="*/ 464 h 600"/>
                <a:gd name="T46" fmla="*/ 17 w 725"/>
                <a:gd name="T47" fmla="*/ 536 h 600"/>
                <a:gd name="T48" fmla="*/ 59 w 725"/>
                <a:gd name="T49" fmla="*/ 600 h 600"/>
                <a:gd name="T50" fmla="*/ 110 w 725"/>
                <a:gd name="T51" fmla="*/ 576 h 600"/>
                <a:gd name="T52" fmla="*/ 211 w 725"/>
                <a:gd name="T53" fmla="*/ 544 h 600"/>
                <a:gd name="T54" fmla="*/ 362 w 725"/>
                <a:gd name="T55" fmla="*/ 528 h 600"/>
                <a:gd name="T56" fmla="*/ 421 w 725"/>
                <a:gd name="T57" fmla="*/ 528 h 600"/>
                <a:gd name="T58" fmla="*/ 489 w 725"/>
                <a:gd name="T59" fmla="*/ 544 h 600"/>
                <a:gd name="T60" fmla="*/ 539 w 725"/>
                <a:gd name="T61" fmla="*/ 528 h 600"/>
                <a:gd name="T62" fmla="*/ 632 w 725"/>
                <a:gd name="T63" fmla="*/ 520 h 600"/>
                <a:gd name="T64" fmla="*/ 641 w 725"/>
                <a:gd name="T65" fmla="*/ 424 h 600"/>
                <a:gd name="T66" fmla="*/ 674 w 725"/>
                <a:gd name="T67" fmla="*/ 368 h 6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25" h="600">
                  <a:moveTo>
                    <a:pt x="657" y="344"/>
                  </a:moveTo>
                  <a:lnTo>
                    <a:pt x="657" y="320"/>
                  </a:lnTo>
                  <a:lnTo>
                    <a:pt x="632" y="304"/>
                  </a:lnTo>
                  <a:lnTo>
                    <a:pt x="641" y="280"/>
                  </a:lnTo>
                  <a:lnTo>
                    <a:pt x="691" y="272"/>
                  </a:lnTo>
                  <a:lnTo>
                    <a:pt x="708" y="256"/>
                  </a:lnTo>
                  <a:lnTo>
                    <a:pt x="725" y="232"/>
                  </a:lnTo>
                  <a:lnTo>
                    <a:pt x="700" y="208"/>
                  </a:lnTo>
                  <a:lnTo>
                    <a:pt x="632" y="192"/>
                  </a:lnTo>
                  <a:lnTo>
                    <a:pt x="624" y="168"/>
                  </a:lnTo>
                  <a:lnTo>
                    <a:pt x="582" y="160"/>
                  </a:lnTo>
                  <a:lnTo>
                    <a:pt x="548" y="136"/>
                  </a:lnTo>
                  <a:lnTo>
                    <a:pt x="548" y="120"/>
                  </a:lnTo>
                  <a:lnTo>
                    <a:pt x="514" y="104"/>
                  </a:lnTo>
                  <a:lnTo>
                    <a:pt x="514" y="72"/>
                  </a:lnTo>
                  <a:lnTo>
                    <a:pt x="506" y="40"/>
                  </a:lnTo>
                  <a:lnTo>
                    <a:pt x="472" y="16"/>
                  </a:lnTo>
                  <a:lnTo>
                    <a:pt x="438" y="8"/>
                  </a:lnTo>
                  <a:lnTo>
                    <a:pt x="396" y="32"/>
                  </a:lnTo>
                  <a:lnTo>
                    <a:pt x="379" y="16"/>
                  </a:lnTo>
                  <a:lnTo>
                    <a:pt x="346" y="8"/>
                  </a:lnTo>
                  <a:lnTo>
                    <a:pt x="329" y="16"/>
                  </a:lnTo>
                  <a:lnTo>
                    <a:pt x="303" y="0"/>
                  </a:lnTo>
                  <a:lnTo>
                    <a:pt x="278" y="0"/>
                  </a:lnTo>
                  <a:lnTo>
                    <a:pt x="245" y="64"/>
                  </a:lnTo>
                  <a:lnTo>
                    <a:pt x="202" y="64"/>
                  </a:lnTo>
                  <a:lnTo>
                    <a:pt x="177" y="80"/>
                  </a:lnTo>
                  <a:lnTo>
                    <a:pt x="186" y="88"/>
                  </a:lnTo>
                  <a:lnTo>
                    <a:pt x="186" y="120"/>
                  </a:lnTo>
                  <a:lnTo>
                    <a:pt x="211" y="128"/>
                  </a:lnTo>
                  <a:lnTo>
                    <a:pt x="202" y="144"/>
                  </a:lnTo>
                  <a:lnTo>
                    <a:pt x="177" y="152"/>
                  </a:lnTo>
                  <a:lnTo>
                    <a:pt x="169" y="176"/>
                  </a:lnTo>
                  <a:lnTo>
                    <a:pt x="143" y="184"/>
                  </a:lnTo>
                  <a:lnTo>
                    <a:pt x="143" y="216"/>
                  </a:lnTo>
                  <a:lnTo>
                    <a:pt x="143" y="248"/>
                  </a:lnTo>
                  <a:lnTo>
                    <a:pt x="160" y="280"/>
                  </a:lnTo>
                  <a:lnTo>
                    <a:pt x="135" y="272"/>
                  </a:lnTo>
                  <a:lnTo>
                    <a:pt x="110" y="288"/>
                  </a:lnTo>
                  <a:lnTo>
                    <a:pt x="76" y="296"/>
                  </a:lnTo>
                  <a:lnTo>
                    <a:pt x="84" y="320"/>
                  </a:lnTo>
                  <a:lnTo>
                    <a:pt x="68" y="328"/>
                  </a:lnTo>
                  <a:lnTo>
                    <a:pt x="34" y="320"/>
                  </a:lnTo>
                  <a:lnTo>
                    <a:pt x="0" y="344"/>
                  </a:lnTo>
                  <a:lnTo>
                    <a:pt x="17" y="384"/>
                  </a:lnTo>
                  <a:lnTo>
                    <a:pt x="59" y="464"/>
                  </a:lnTo>
                  <a:lnTo>
                    <a:pt x="17" y="512"/>
                  </a:lnTo>
                  <a:lnTo>
                    <a:pt x="17" y="536"/>
                  </a:lnTo>
                  <a:lnTo>
                    <a:pt x="51" y="544"/>
                  </a:lnTo>
                  <a:lnTo>
                    <a:pt x="59" y="600"/>
                  </a:lnTo>
                  <a:lnTo>
                    <a:pt x="93" y="600"/>
                  </a:lnTo>
                  <a:lnTo>
                    <a:pt x="110" y="576"/>
                  </a:lnTo>
                  <a:lnTo>
                    <a:pt x="152" y="552"/>
                  </a:lnTo>
                  <a:lnTo>
                    <a:pt x="211" y="544"/>
                  </a:lnTo>
                  <a:lnTo>
                    <a:pt x="303" y="536"/>
                  </a:lnTo>
                  <a:lnTo>
                    <a:pt x="362" y="528"/>
                  </a:lnTo>
                  <a:lnTo>
                    <a:pt x="396" y="552"/>
                  </a:lnTo>
                  <a:lnTo>
                    <a:pt x="421" y="528"/>
                  </a:lnTo>
                  <a:lnTo>
                    <a:pt x="455" y="528"/>
                  </a:lnTo>
                  <a:lnTo>
                    <a:pt x="489" y="544"/>
                  </a:lnTo>
                  <a:lnTo>
                    <a:pt x="514" y="512"/>
                  </a:lnTo>
                  <a:lnTo>
                    <a:pt x="539" y="528"/>
                  </a:lnTo>
                  <a:lnTo>
                    <a:pt x="582" y="504"/>
                  </a:lnTo>
                  <a:lnTo>
                    <a:pt x="632" y="520"/>
                  </a:lnTo>
                  <a:lnTo>
                    <a:pt x="624" y="488"/>
                  </a:lnTo>
                  <a:lnTo>
                    <a:pt x="641" y="424"/>
                  </a:lnTo>
                  <a:lnTo>
                    <a:pt x="700" y="400"/>
                  </a:lnTo>
                  <a:lnTo>
                    <a:pt x="674" y="368"/>
                  </a:lnTo>
                  <a:lnTo>
                    <a:pt x="657" y="344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2" name="Freeform 93">
              <a:extLst>
                <a:ext uri="{FF2B5EF4-FFF2-40B4-BE49-F238E27FC236}">
                  <a16:creationId xmlns:a16="http://schemas.microsoft.com/office/drawing/2014/main" id="{96EB1098-A83C-4638-BBDB-75E0DB442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3348" y="3122751"/>
              <a:ext cx="479777" cy="227213"/>
            </a:xfrm>
            <a:custGeom>
              <a:avLst/>
              <a:gdLst>
                <a:gd name="T0" fmla="*/ 472 w 531"/>
                <a:gd name="T1" fmla="*/ 80 h 280"/>
                <a:gd name="T2" fmla="*/ 464 w 531"/>
                <a:gd name="T3" fmla="*/ 40 h 280"/>
                <a:gd name="T4" fmla="*/ 413 w 531"/>
                <a:gd name="T5" fmla="*/ 32 h 280"/>
                <a:gd name="T6" fmla="*/ 371 w 531"/>
                <a:gd name="T7" fmla="*/ 40 h 280"/>
                <a:gd name="T8" fmla="*/ 304 w 531"/>
                <a:gd name="T9" fmla="*/ 0 h 280"/>
                <a:gd name="T10" fmla="*/ 262 w 531"/>
                <a:gd name="T11" fmla="*/ 0 h 280"/>
                <a:gd name="T12" fmla="*/ 211 w 531"/>
                <a:gd name="T13" fmla="*/ 32 h 280"/>
                <a:gd name="T14" fmla="*/ 211 w 531"/>
                <a:gd name="T15" fmla="*/ 40 h 280"/>
                <a:gd name="T16" fmla="*/ 219 w 531"/>
                <a:gd name="T17" fmla="*/ 72 h 280"/>
                <a:gd name="T18" fmla="*/ 219 w 531"/>
                <a:gd name="T19" fmla="*/ 104 h 280"/>
                <a:gd name="T20" fmla="*/ 211 w 531"/>
                <a:gd name="T21" fmla="*/ 128 h 280"/>
                <a:gd name="T22" fmla="*/ 194 w 531"/>
                <a:gd name="T23" fmla="*/ 128 h 280"/>
                <a:gd name="T24" fmla="*/ 160 w 531"/>
                <a:gd name="T25" fmla="*/ 128 h 280"/>
                <a:gd name="T26" fmla="*/ 110 w 531"/>
                <a:gd name="T27" fmla="*/ 80 h 280"/>
                <a:gd name="T28" fmla="*/ 76 w 531"/>
                <a:gd name="T29" fmla="*/ 64 h 280"/>
                <a:gd name="T30" fmla="*/ 43 w 531"/>
                <a:gd name="T31" fmla="*/ 88 h 280"/>
                <a:gd name="T32" fmla="*/ 17 w 531"/>
                <a:gd name="T33" fmla="*/ 160 h 280"/>
                <a:gd name="T34" fmla="*/ 0 w 531"/>
                <a:gd name="T35" fmla="*/ 192 h 280"/>
                <a:gd name="T36" fmla="*/ 0 w 531"/>
                <a:gd name="T37" fmla="*/ 224 h 280"/>
                <a:gd name="T38" fmla="*/ 9 w 531"/>
                <a:gd name="T39" fmla="*/ 280 h 280"/>
                <a:gd name="T40" fmla="*/ 34 w 531"/>
                <a:gd name="T41" fmla="*/ 256 h 280"/>
                <a:gd name="T42" fmla="*/ 93 w 531"/>
                <a:gd name="T43" fmla="*/ 224 h 280"/>
                <a:gd name="T44" fmla="*/ 152 w 531"/>
                <a:gd name="T45" fmla="*/ 224 h 280"/>
                <a:gd name="T46" fmla="*/ 194 w 531"/>
                <a:gd name="T47" fmla="*/ 216 h 280"/>
                <a:gd name="T48" fmla="*/ 236 w 531"/>
                <a:gd name="T49" fmla="*/ 224 h 280"/>
                <a:gd name="T50" fmla="*/ 287 w 531"/>
                <a:gd name="T51" fmla="*/ 192 h 280"/>
                <a:gd name="T52" fmla="*/ 295 w 531"/>
                <a:gd name="T53" fmla="*/ 208 h 280"/>
                <a:gd name="T54" fmla="*/ 346 w 531"/>
                <a:gd name="T55" fmla="*/ 216 h 280"/>
                <a:gd name="T56" fmla="*/ 380 w 531"/>
                <a:gd name="T57" fmla="*/ 232 h 280"/>
                <a:gd name="T58" fmla="*/ 405 w 531"/>
                <a:gd name="T59" fmla="*/ 248 h 280"/>
                <a:gd name="T60" fmla="*/ 430 w 531"/>
                <a:gd name="T61" fmla="*/ 248 h 280"/>
                <a:gd name="T62" fmla="*/ 455 w 531"/>
                <a:gd name="T63" fmla="*/ 232 h 280"/>
                <a:gd name="T64" fmla="*/ 498 w 531"/>
                <a:gd name="T65" fmla="*/ 232 h 280"/>
                <a:gd name="T66" fmla="*/ 531 w 531"/>
                <a:gd name="T67" fmla="*/ 176 h 280"/>
                <a:gd name="T68" fmla="*/ 506 w 531"/>
                <a:gd name="T69" fmla="*/ 112 h 280"/>
                <a:gd name="T70" fmla="*/ 472 w 531"/>
                <a:gd name="T71" fmla="*/ 80 h 2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31" h="280">
                  <a:moveTo>
                    <a:pt x="472" y="80"/>
                  </a:moveTo>
                  <a:lnTo>
                    <a:pt x="464" y="40"/>
                  </a:lnTo>
                  <a:lnTo>
                    <a:pt x="413" y="32"/>
                  </a:lnTo>
                  <a:lnTo>
                    <a:pt x="371" y="40"/>
                  </a:lnTo>
                  <a:lnTo>
                    <a:pt x="304" y="0"/>
                  </a:lnTo>
                  <a:lnTo>
                    <a:pt x="262" y="0"/>
                  </a:lnTo>
                  <a:lnTo>
                    <a:pt x="211" y="32"/>
                  </a:lnTo>
                  <a:lnTo>
                    <a:pt x="211" y="40"/>
                  </a:lnTo>
                  <a:lnTo>
                    <a:pt x="219" y="72"/>
                  </a:lnTo>
                  <a:lnTo>
                    <a:pt x="219" y="104"/>
                  </a:lnTo>
                  <a:lnTo>
                    <a:pt x="211" y="128"/>
                  </a:lnTo>
                  <a:lnTo>
                    <a:pt x="194" y="128"/>
                  </a:lnTo>
                  <a:lnTo>
                    <a:pt x="160" y="128"/>
                  </a:lnTo>
                  <a:lnTo>
                    <a:pt x="110" y="80"/>
                  </a:lnTo>
                  <a:lnTo>
                    <a:pt x="76" y="64"/>
                  </a:lnTo>
                  <a:lnTo>
                    <a:pt x="43" y="88"/>
                  </a:lnTo>
                  <a:lnTo>
                    <a:pt x="17" y="160"/>
                  </a:lnTo>
                  <a:lnTo>
                    <a:pt x="0" y="192"/>
                  </a:lnTo>
                  <a:lnTo>
                    <a:pt x="0" y="224"/>
                  </a:lnTo>
                  <a:lnTo>
                    <a:pt x="9" y="280"/>
                  </a:lnTo>
                  <a:lnTo>
                    <a:pt x="34" y="256"/>
                  </a:lnTo>
                  <a:lnTo>
                    <a:pt x="93" y="224"/>
                  </a:lnTo>
                  <a:lnTo>
                    <a:pt x="152" y="224"/>
                  </a:lnTo>
                  <a:lnTo>
                    <a:pt x="194" y="216"/>
                  </a:lnTo>
                  <a:lnTo>
                    <a:pt x="236" y="224"/>
                  </a:lnTo>
                  <a:lnTo>
                    <a:pt x="287" y="192"/>
                  </a:lnTo>
                  <a:lnTo>
                    <a:pt x="295" y="208"/>
                  </a:lnTo>
                  <a:lnTo>
                    <a:pt x="346" y="216"/>
                  </a:lnTo>
                  <a:lnTo>
                    <a:pt x="380" y="232"/>
                  </a:lnTo>
                  <a:lnTo>
                    <a:pt x="405" y="248"/>
                  </a:lnTo>
                  <a:lnTo>
                    <a:pt x="430" y="248"/>
                  </a:lnTo>
                  <a:lnTo>
                    <a:pt x="455" y="232"/>
                  </a:lnTo>
                  <a:lnTo>
                    <a:pt x="498" y="232"/>
                  </a:lnTo>
                  <a:lnTo>
                    <a:pt x="531" y="176"/>
                  </a:lnTo>
                  <a:lnTo>
                    <a:pt x="506" y="112"/>
                  </a:lnTo>
                  <a:lnTo>
                    <a:pt x="472" y="8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3" name="Freeform 94">
              <a:extLst>
                <a:ext uri="{FF2B5EF4-FFF2-40B4-BE49-F238E27FC236}">
                  <a16:creationId xmlns:a16="http://schemas.microsoft.com/office/drawing/2014/main" id="{C3DF669D-4A3D-4485-9B78-09FE05E106E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2807" y="3252369"/>
              <a:ext cx="655781" cy="486450"/>
            </a:xfrm>
            <a:custGeom>
              <a:avLst/>
              <a:gdLst>
                <a:gd name="T0" fmla="*/ 657 w 725"/>
                <a:gd name="T1" fmla="*/ 320 h 600"/>
                <a:gd name="T2" fmla="*/ 641 w 725"/>
                <a:gd name="T3" fmla="*/ 280 h 600"/>
                <a:gd name="T4" fmla="*/ 708 w 725"/>
                <a:gd name="T5" fmla="*/ 256 h 600"/>
                <a:gd name="T6" fmla="*/ 700 w 725"/>
                <a:gd name="T7" fmla="*/ 208 h 600"/>
                <a:gd name="T8" fmla="*/ 624 w 725"/>
                <a:gd name="T9" fmla="*/ 168 h 600"/>
                <a:gd name="T10" fmla="*/ 548 w 725"/>
                <a:gd name="T11" fmla="*/ 136 h 600"/>
                <a:gd name="T12" fmla="*/ 514 w 725"/>
                <a:gd name="T13" fmla="*/ 104 h 600"/>
                <a:gd name="T14" fmla="*/ 506 w 725"/>
                <a:gd name="T15" fmla="*/ 40 h 600"/>
                <a:gd name="T16" fmla="*/ 438 w 725"/>
                <a:gd name="T17" fmla="*/ 8 h 600"/>
                <a:gd name="T18" fmla="*/ 379 w 725"/>
                <a:gd name="T19" fmla="*/ 16 h 600"/>
                <a:gd name="T20" fmla="*/ 329 w 725"/>
                <a:gd name="T21" fmla="*/ 16 h 600"/>
                <a:gd name="T22" fmla="*/ 278 w 725"/>
                <a:gd name="T23" fmla="*/ 0 h 600"/>
                <a:gd name="T24" fmla="*/ 202 w 725"/>
                <a:gd name="T25" fmla="*/ 64 h 600"/>
                <a:gd name="T26" fmla="*/ 186 w 725"/>
                <a:gd name="T27" fmla="*/ 88 h 600"/>
                <a:gd name="T28" fmla="*/ 211 w 725"/>
                <a:gd name="T29" fmla="*/ 128 h 600"/>
                <a:gd name="T30" fmla="*/ 177 w 725"/>
                <a:gd name="T31" fmla="*/ 152 h 600"/>
                <a:gd name="T32" fmla="*/ 143 w 725"/>
                <a:gd name="T33" fmla="*/ 184 h 600"/>
                <a:gd name="T34" fmla="*/ 143 w 725"/>
                <a:gd name="T35" fmla="*/ 248 h 600"/>
                <a:gd name="T36" fmla="*/ 135 w 725"/>
                <a:gd name="T37" fmla="*/ 272 h 600"/>
                <a:gd name="T38" fmla="*/ 76 w 725"/>
                <a:gd name="T39" fmla="*/ 296 h 600"/>
                <a:gd name="T40" fmla="*/ 68 w 725"/>
                <a:gd name="T41" fmla="*/ 328 h 600"/>
                <a:gd name="T42" fmla="*/ 0 w 725"/>
                <a:gd name="T43" fmla="*/ 344 h 600"/>
                <a:gd name="T44" fmla="*/ 59 w 725"/>
                <a:gd name="T45" fmla="*/ 464 h 600"/>
                <a:gd name="T46" fmla="*/ 17 w 725"/>
                <a:gd name="T47" fmla="*/ 536 h 600"/>
                <a:gd name="T48" fmla="*/ 59 w 725"/>
                <a:gd name="T49" fmla="*/ 600 h 600"/>
                <a:gd name="T50" fmla="*/ 93 w 725"/>
                <a:gd name="T51" fmla="*/ 600 h 600"/>
                <a:gd name="T52" fmla="*/ 152 w 725"/>
                <a:gd name="T53" fmla="*/ 552 h 600"/>
                <a:gd name="T54" fmla="*/ 303 w 725"/>
                <a:gd name="T55" fmla="*/ 536 h 600"/>
                <a:gd name="T56" fmla="*/ 396 w 725"/>
                <a:gd name="T57" fmla="*/ 552 h 600"/>
                <a:gd name="T58" fmla="*/ 455 w 725"/>
                <a:gd name="T59" fmla="*/ 528 h 600"/>
                <a:gd name="T60" fmla="*/ 514 w 725"/>
                <a:gd name="T61" fmla="*/ 512 h 600"/>
                <a:gd name="T62" fmla="*/ 582 w 725"/>
                <a:gd name="T63" fmla="*/ 504 h 600"/>
                <a:gd name="T64" fmla="*/ 624 w 725"/>
                <a:gd name="T65" fmla="*/ 488 h 600"/>
                <a:gd name="T66" fmla="*/ 700 w 725"/>
                <a:gd name="T67" fmla="*/ 400 h 600"/>
                <a:gd name="T68" fmla="*/ 657 w 725"/>
                <a:gd name="T69" fmla="*/ 344 h 6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25" h="600">
                  <a:moveTo>
                    <a:pt x="657" y="344"/>
                  </a:moveTo>
                  <a:lnTo>
                    <a:pt x="657" y="320"/>
                  </a:lnTo>
                  <a:lnTo>
                    <a:pt x="632" y="304"/>
                  </a:lnTo>
                  <a:lnTo>
                    <a:pt x="641" y="280"/>
                  </a:lnTo>
                  <a:lnTo>
                    <a:pt x="691" y="272"/>
                  </a:lnTo>
                  <a:lnTo>
                    <a:pt x="708" y="256"/>
                  </a:lnTo>
                  <a:lnTo>
                    <a:pt x="725" y="232"/>
                  </a:lnTo>
                  <a:lnTo>
                    <a:pt x="700" y="208"/>
                  </a:lnTo>
                  <a:lnTo>
                    <a:pt x="632" y="192"/>
                  </a:lnTo>
                  <a:lnTo>
                    <a:pt x="624" y="168"/>
                  </a:lnTo>
                  <a:lnTo>
                    <a:pt x="582" y="160"/>
                  </a:lnTo>
                  <a:lnTo>
                    <a:pt x="548" y="136"/>
                  </a:lnTo>
                  <a:lnTo>
                    <a:pt x="548" y="120"/>
                  </a:lnTo>
                  <a:lnTo>
                    <a:pt x="514" y="104"/>
                  </a:lnTo>
                  <a:lnTo>
                    <a:pt x="514" y="72"/>
                  </a:lnTo>
                  <a:lnTo>
                    <a:pt x="506" y="40"/>
                  </a:lnTo>
                  <a:lnTo>
                    <a:pt x="472" y="16"/>
                  </a:lnTo>
                  <a:lnTo>
                    <a:pt x="438" y="8"/>
                  </a:lnTo>
                  <a:lnTo>
                    <a:pt x="396" y="32"/>
                  </a:lnTo>
                  <a:lnTo>
                    <a:pt x="379" y="16"/>
                  </a:lnTo>
                  <a:lnTo>
                    <a:pt x="346" y="8"/>
                  </a:lnTo>
                  <a:lnTo>
                    <a:pt x="329" y="16"/>
                  </a:lnTo>
                  <a:lnTo>
                    <a:pt x="303" y="0"/>
                  </a:lnTo>
                  <a:lnTo>
                    <a:pt x="278" y="0"/>
                  </a:lnTo>
                  <a:lnTo>
                    <a:pt x="245" y="64"/>
                  </a:lnTo>
                  <a:lnTo>
                    <a:pt x="202" y="64"/>
                  </a:lnTo>
                  <a:lnTo>
                    <a:pt x="177" y="80"/>
                  </a:lnTo>
                  <a:lnTo>
                    <a:pt x="186" y="88"/>
                  </a:lnTo>
                  <a:lnTo>
                    <a:pt x="186" y="120"/>
                  </a:lnTo>
                  <a:lnTo>
                    <a:pt x="211" y="128"/>
                  </a:lnTo>
                  <a:lnTo>
                    <a:pt x="202" y="144"/>
                  </a:lnTo>
                  <a:lnTo>
                    <a:pt x="177" y="152"/>
                  </a:lnTo>
                  <a:lnTo>
                    <a:pt x="169" y="176"/>
                  </a:lnTo>
                  <a:lnTo>
                    <a:pt x="143" y="184"/>
                  </a:lnTo>
                  <a:lnTo>
                    <a:pt x="143" y="216"/>
                  </a:lnTo>
                  <a:lnTo>
                    <a:pt x="143" y="248"/>
                  </a:lnTo>
                  <a:lnTo>
                    <a:pt x="160" y="280"/>
                  </a:lnTo>
                  <a:lnTo>
                    <a:pt x="135" y="272"/>
                  </a:lnTo>
                  <a:lnTo>
                    <a:pt x="110" y="288"/>
                  </a:lnTo>
                  <a:lnTo>
                    <a:pt x="76" y="296"/>
                  </a:lnTo>
                  <a:lnTo>
                    <a:pt x="84" y="320"/>
                  </a:lnTo>
                  <a:lnTo>
                    <a:pt x="68" y="328"/>
                  </a:lnTo>
                  <a:lnTo>
                    <a:pt x="34" y="320"/>
                  </a:lnTo>
                  <a:lnTo>
                    <a:pt x="0" y="344"/>
                  </a:lnTo>
                  <a:lnTo>
                    <a:pt x="17" y="384"/>
                  </a:lnTo>
                  <a:lnTo>
                    <a:pt x="59" y="464"/>
                  </a:lnTo>
                  <a:lnTo>
                    <a:pt x="17" y="512"/>
                  </a:lnTo>
                  <a:lnTo>
                    <a:pt x="17" y="536"/>
                  </a:lnTo>
                  <a:lnTo>
                    <a:pt x="51" y="544"/>
                  </a:lnTo>
                  <a:lnTo>
                    <a:pt x="59" y="600"/>
                  </a:lnTo>
                  <a:lnTo>
                    <a:pt x="93" y="600"/>
                  </a:lnTo>
                  <a:lnTo>
                    <a:pt x="110" y="576"/>
                  </a:lnTo>
                  <a:lnTo>
                    <a:pt x="152" y="552"/>
                  </a:lnTo>
                  <a:lnTo>
                    <a:pt x="211" y="544"/>
                  </a:lnTo>
                  <a:lnTo>
                    <a:pt x="303" y="536"/>
                  </a:lnTo>
                  <a:lnTo>
                    <a:pt x="362" y="528"/>
                  </a:lnTo>
                  <a:lnTo>
                    <a:pt x="396" y="552"/>
                  </a:lnTo>
                  <a:lnTo>
                    <a:pt x="421" y="528"/>
                  </a:lnTo>
                  <a:lnTo>
                    <a:pt x="455" y="528"/>
                  </a:lnTo>
                  <a:lnTo>
                    <a:pt x="489" y="544"/>
                  </a:lnTo>
                  <a:lnTo>
                    <a:pt x="514" y="512"/>
                  </a:lnTo>
                  <a:lnTo>
                    <a:pt x="539" y="528"/>
                  </a:lnTo>
                  <a:lnTo>
                    <a:pt x="582" y="504"/>
                  </a:lnTo>
                  <a:lnTo>
                    <a:pt x="632" y="520"/>
                  </a:lnTo>
                  <a:lnTo>
                    <a:pt x="624" y="488"/>
                  </a:lnTo>
                  <a:lnTo>
                    <a:pt x="641" y="424"/>
                  </a:lnTo>
                  <a:lnTo>
                    <a:pt x="700" y="400"/>
                  </a:lnTo>
                  <a:lnTo>
                    <a:pt x="674" y="368"/>
                  </a:lnTo>
                  <a:lnTo>
                    <a:pt x="657" y="34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4" name="Freeform 95">
              <a:extLst>
                <a:ext uri="{FF2B5EF4-FFF2-40B4-BE49-F238E27FC236}">
                  <a16:creationId xmlns:a16="http://schemas.microsoft.com/office/drawing/2014/main" id="{F0FE916C-FEF5-4CD5-AD07-E7AB774BB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3348" y="3116651"/>
              <a:ext cx="479777" cy="227213"/>
            </a:xfrm>
            <a:custGeom>
              <a:avLst/>
              <a:gdLst>
                <a:gd name="T0" fmla="*/ 472 w 531"/>
                <a:gd name="T1" fmla="*/ 80 h 280"/>
                <a:gd name="T2" fmla="*/ 464 w 531"/>
                <a:gd name="T3" fmla="*/ 40 h 280"/>
                <a:gd name="T4" fmla="*/ 413 w 531"/>
                <a:gd name="T5" fmla="*/ 32 h 280"/>
                <a:gd name="T6" fmla="*/ 371 w 531"/>
                <a:gd name="T7" fmla="*/ 40 h 280"/>
                <a:gd name="T8" fmla="*/ 304 w 531"/>
                <a:gd name="T9" fmla="*/ 0 h 280"/>
                <a:gd name="T10" fmla="*/ 262 w 531"/>
                <a:gd name="T11" fmla="*/ 0 h 280"/>
                <a:gd name="T12" fmla="*/ 211 w 531"/>
                <a:gd name="T13" fmla="*/ 32 h 280"/>
                <a:gd name="T14" fmla="*/ 211 w 531"/>
                <a:gd name="T15" fmla="*/ 40 h 280"/>
                <a:gd name="T16" fmla="*/ 219 w 531"/>
                <a:gd name="T17" fmla="*/ 72 h 280"/>
                <a:gd name="T18" fmla="*/ 219 w 531"/>
                <a:gd name="T19" fmla="*/ 104 h 280"/>
                <a:gd name="T20" fmla="*/ 211 w 531"/>
                <a:gd name="T21" fmla="*/ 128 h 280"/>
                <a:gd name="T22" fmla="*/ 194 w 531"/>
                <a:gd name="T23" fmla="*/ 128 h 280"/>
                <a:gd name="T24" fmla="*/ 160 w 531"/>
                <a:gd name="T25" fmla="*/ 128 h 280"/>
                <a:gd name="T26" fmla="*/ 110 w 531"/>
                <a:gd name="T27" fmla="*/ 80 h 280"/>
                <a:gd name="T28" fmla="*/ 76 w 531"/>
                <a:gd name="T29" fmla="*/ 64 h 280"/>
                <a:gd name="T30" fmla="*/ 43 w 531"/>
                <a:gd name="T31" fmla="*/ 88 h 280"/>
                <a:gd name="T32" fmla="*/ 17 w 531"/>
                <a:gd name="T33" fmla="*/ 160 h 280"/>
                <a:gd name="T34" fmla="*/ 0 w 531"/>
                <a:gd name="T35" fmla="*/ 192 h 280"/>
                <a:gd name="T36" fmla="*/ 0 w 531"/>
                <a:gd name="T37" fmla="*/ 224 h 280"/>
                <a:gd name="T38" fmla="*/ 9 w 531"/>
                <a:gd name="T39" fmla="*/ 280 h 280"/>
                <a:gd name="T40" fmla="*/ 34 w 531"/>
                <a:gd name="T41" fmla="*/ 256 h 280"/>
                <a:gd name="T42" fmla="*/ 93 w 531"/>
                <a:gd name="T43" fmla="*/ 224 h 280"/>
                <a:gd name="T44" fmla="*/ 152 w 531"/>
                <a:gd name="T45" fmla="*/ 224 h 280"/>
                <a:gd name="T46" fmla="*/ 194 w 531"/>
                <a:gd name="T47" fmla="*/ 216 h 280"/>
                <a:gd name="T48" fmla="*/ 236 w 531"/>
                <a:gd name="T49" fmla="*/ 224 h 280"/>
                <a:gd name="T50" fmla="*/ 287 w 531"/>
                <a:gd name="T51" fmla="*/ 192 h 280"/>
                <a:gd name="T52" fmla="*/ 295 w 531"/>
                <a:gd name="T53" fmla="*/ 208 h 280"/>
                <a:gd name="T54" fmla="*/ 346 w 531"/>
                <a:gd name="T55" fmla="*/ 216 h 280"/>
                <a:gd name="T56" fmla="*/ 380 w 531"/>
                <a:gd name="T57" fmla="*/ 232 h 280"/>
                <a:gd name="T58" fmla="*/ 405 w 531"/>
                <a:gd name="T59" fmla="*/ 248 h 280"/>
                <a:gd name="T60" fmla="*/ 430 w 531"/>
                <a:gd name="T61" fmla="*/ 248 h 280"/>
                <a:gd name="T62" fmla="*/ 455 w 531"/>
                <a:gd name="T63" fmla="*/ 232 h 280"/>
                <a:gd name="T64" fmla="*/ 498 w 531"/>
                <a:gd name="T65" fmla="*/ 232 h 280"/>
                <a:gd name="T66" fmla="*/ 531 w 531"/>
                <a:gd name="T67" fmla="*/ 176 h 280"/>
                <a:gd name="T68" fmla="*/ 506 w 531"/>
                <a:gd name="T69" fmla="*/ 112 h 280"/>
                <a:gd name="T70" fmla="*/ 472 w 531"/>
                <a:gd name="T71" fmla="*/ 80 h 2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31" h="280">
                  <a:moveTo>
                    <a:pt x="472" y="80"/>
                  </a:moveTo>
                  <a:lnTo>
                    <a:pt x="464" y="40"/>
                  </a:lnTo>
                  <a:lnTo>
                    <a:pt x="413" y="32"/>
                  </a:lnTo>
                  <a:lnTo>
                    <a:pt x="371" y="40"/>
                  </a:lnTo>
                  <a:lnTo>
                    <a:pt x="304" y="0"/>
                  </a:lnTo>
                  <a:lnTo>
                    <a:pt x="262" y="0"/>
                  </a:lnTo>
                  <a:lnTo>
                    <a:pt x="211" y="32"/>
                  </a:lnTo>
                  <a:lnTo>
                    <a:pt x="211" y="40"/>
                  </a:lnTo>
                  <a:lnTo>
                    <a:pt x="219" y="72"/>
                  </a:lnTo>
                  <a:lnTo>
                    <a:pt x="219" y="104"/>
                  </a:lnTo>
                  <a:lnTo>
                    <a:pt x="211" y="128"/>
                  </a:lnTo>
                  <a:lnTo>
                    <a:pt x="194" y="128"/>
                  </a:lnTo>
                  <a:lnTo>
                    <a:pt x="160" y="128"/>
                  </a:lnTo>
                  <a:lnTo>
                    <a:pt x="110" y="80"/>
                  </a:lnTo>
                  <a:lnTo>
                    <a:pt x="76" y="64"/>
                  </a:lnTo>
                  <a:lnTo>
                    <a:pt x="43" y="88"/>
                  </a:lnTo>
                  <a:lnTo>
                    <a:pt x="17" y="160"/>
                  </a:lnTo>
                  <a:lnTo>
                    <a:pt x="0" y="192"/>
                  </a:lnTo>
                  <a:lnTo>
                    <a:pt x="0" y="224"/>
                  </a:lnTo>
                  <a:lnTo>
                    <a:pt x="9" y="280"/>
                  </a:lnTo>
                  <a:lnTo>
                    <a:pt x="34" y="256"/>
                  </a:lnTo>
                  <a:lnTo>
                    <a:pt x="93" y="224"/>
                  </a:lnTo>
                  <a:lnTo>
                    <a:pt x="152" y="224"/>
                  </a:lnTo>
                  <a:lnTo>
                    <a:pt x="194" y="216"/>
                  </a:lnTo>
                  <a:lnTo>
                    <a:pt x="236" y="224"/>
                  </a:lnTo>
                  <a:lnTo>
                    <a:pt x="287" y="192"/>
                  </a:lnTo>
                  <a:lnTo>
                    <a:pt x="295" y="208"/>
                  </a:lnTo>
                  <a:lnTo>
                    <a:pt x="346" y="216"/>
                  </a:lnTo>
                  <a:lnTo>
                    <a:pt x="380" y="232"/>
                  </a:lnTo>
                  <a:lnTo>
                    <a:pt x="405" y="248"/>
                  </a:lnTo>
                  <a:lnTo>
                    <a:pt x="430" y="248"/>
                  </a:lnTo>
                  <a:lnTo>
                    <a:pt x="455" y="232"/>
                  </a:lnTo>
                  <a:lnTo>
                    <a:pt x="498" y="232"/>
                  </a:lnTo>
                  <a:lnTo>
                    <a:pt x="531" y="176"/>
                  </a:lnTo>
                  <a:lnTo>
                    <a:pt x="506" y="112"/>
                  </a:lnTo>
                  <a:lnTo>
                    <a:pt x="472" y="8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5" name="Freeform 96">
              <a:extLst>
                <a:ext uri="{FF2B5EF4-FFF2-40B4-BE49-F238E27FC236}">
                  <a16:creationId xmlns:a16="http://schemas.microsoft.com/office/drawing/2014/main" id="{DB17AFCA-D4A7-49C6-BF12-7C744B748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3736" y="2953485"/>
              <a:ext cx="302468" cy="202815"/>
            </a:xfrm>
            <a:custGeom>
              <a:avLst/>
              <a:gdLst>
                <a:gd name="T0" fmla="*/ 295 w 337"/>
                <a:gd name="T1" fmla="*/ 128 h 248"/>
                <a:gd name="T2" fmla="*/ 295 w 337"/>
                <a:gd name="T3" fmla="*/ 64 h 248"/>
                <a:gd name="T4" fmla="*/ 295 w 337"/>
                <a:gd name="T5" fmla="*/ 16 h 248"/>
                <a:gd name="T6" fmla="*/ 286 w 337"/>
                <a:gd name="T7" fmla="*/ 0 h 248"/>
                <a:gd name="T8" fmla="*/ 236 w 337"/>
                <a:gd name="T9" fmla="*/ 8 h 248"/>
                <a:gd name="T10" fmla="*/ 126 w 337"/>
                <a:gd name="T11" fmla="*/ 16 h 248"/>
                <a:gd name="T12" fmla="*/ 67 w 337"/>
                <a:gd name="T13" fmla="*/ 40 h 248"/>
                <a:gd name="T14" fmla="*/ 25 w 337"/>
                <a:gd name="T15" fmla="*/ 64 h 248"/>
                <a:gd name="T16" fmla="*/ 8 w 337"/>
                <a:gd name="T17" fmla="*/ 88 h 248"/>
                <a:gd name="T18" fmla="*/ 0 w 337"/>
                <a:gd name="T19" fmla="*/ 112 h 248"/>
                <a:gd name="T20" fmla="*/ 25 w 337"/>
                <a:gd name="T21" fmla="*/ 128 h 248"/>
                <a:gd name="T22" fmla="*/ 17 w 337"/>
                <a:gd name="T23" fmla="*/ 152 h 248"/>
                <a:gd name="T24" fmla="*/ 25 w 337"/>
                <a:gd name="T25" fmla="*/ 176 h 248"/>
                <a:gd name="T26" fmla="*/ 42 w 337"/>
                <a:gd name="T27" fmla="*/ 184 h 248"/>
                <a:gd name="T28" fmla="*/ 67 w 337"/>
                <a:gd name="T29" fmla="*/ 184 h 248"/>
                <a:gd name="T30" fmla="*/ 93 w 337"/>
                <a:gd name="T31" fmla="*/ 176 h 248"/>
                <a:gd name="T32" fmla="*/ 101 w 337"/>
                <a:gd name="T33" fmla="*/ 240 h 248"/>
                <a:gd name="T34" fmla="*/ 152 w 337"/>
                <a:gd name="T35" fmla="*/ 208 h 248"/>
                <a:gd name="T36" fmla="*/ 194 w 337"/>
                <a:gd name="T37" fmla="*/ 208 h 248"/>
                <a:gd name="T38" fmla="*/ 261 w 337"/>
                <a:gd name="T39" fmla="*/ 248 h 248"/>
                <a:gd name="T40" fmla="*/ 303 w 337"/>
                <a:gd name="T41" fmla="*/ 240 h 248"/>
                <a:gd name="T42" fmla="*/ 320 w 337"/>
                <a:gd name="T43" fmla="*/ 240 h 248"/>
                <a:gd name="T44" fmla="*/ 337 w 337"/>
                <a:gd name="T45" fmla="*/ 176 h 248"/>
                <a:gd name="T46" fmla="*/ 295 w 337"/>
                <a:gd name="T47" fmla="*/ 128 h 24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37" h="248">
                  <a:moveTo>
                    <a:pt x="295" y="128"/>
                  </a:moveTo>
                  <a:lnTo>
                    <a:pt x="295" y="64"/>
                  </a:lnTo>
                  <a:lnTo>
                    <a:pt x="295" y="16"/>
                  </a:lnTo>
                  <a:lnTo>
                    <a:pt x="286" y="0"/>
                  </a:lnTo>
                  <a:lnTo>
                    <a:pt x="236" y="8"/>
                  </a:lnTo>
                  <a:lnTo>
                    <a:pt x="126" y="16"/>
                  </a:lnTo>
                  <a:lnTo>
                    <a:pt x="67" y="40"/>
                  </a:lnTo>
                  <a:lnTo>
                    <a:pt x="25" y="64"/>
                  </a:lnTo>
                  <a:lnTo>
                    <a:pt x="8" y="88"/>
                  </a:lnTo>
                  <a:lnTo>
                    <a:pt x="0" y="112"/>
                  </a:lnTo>
                  <a:lnTo>
                    <a:pt x="25" y="128"/>
                  </a:lnTo>
                  <a:lnTo>
                    <a:pt x="17" y="152"/>
                  </a:lnTo>
                  <a:lnTo>
                    <a:pt x="25" y="176"/>
                  </a:lnTo>
                  <a:lnTo>
                    <a:pt x="42" y="184"/>
                  </a:lnTo>
                  <a:lnTo>
                    <a:pt x="67" y="184"/>
                  </a:lnTo>
                  <a:lnTo>
                    <a:pt x="93" y="176"/>
                  </a:lnTo>
                  <a:lnTo>
                    <a:pt x="101" y="240"/>
                  </a:lnTo>
                  <a:lnTo>
                    <a:pt x="152" y="208"/>
                  </a:lnTo>
                  <a:lnTo>
                    <a:pt x="194" y="208"/>
                  </a:lnTo>
                  <a:lnTo>
                    <a:pt x="261" y="248"/>
                  </a:lnTo>
                  <a:lnTo>
                    <a:pt x="303" y="240"/>
                  </a:lnTo>
                  <a:lnTo>
                    <a:pt x="320" y="240"/>
                  </a:lnTo>
                  <a:lnTo>
                    <a:pt x="337" y="176"/>
                  </a:lnTo>
                  <a:lnTo>
                    <a:pt x="295" y="12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6" name="Freeform 97">
              <a:extLst>
                <a:ext uri="{FF2B5EF4-FFF2-40B4-BE49-F238E27FC236}">
                  <a16:creationId xmlns:a16="http://schemas.microsoft.com/office/drawing/2014/main" id="{33E03A26-6F88-4CE6-AB4A-73DE7DA78E4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0255" y="1820469"/>
              <a:ext cx="1013006" cy="1781107"/>
            </a:xfrm>
            <a:custGeom>
              <a:avLst/>
              <a:gdLst>
                <a:gd name="T0" fmla="*/ 995 w 1121"/>
                <a:gd name="T1" fmla="*/ 64 h 2200"/>
                <a:gd name="T2" fmla="*/ 1003 w 1121"/>
                <a:gd name="T3" fmla="*/ 160 h 2200"/>
                <a:gd name="T4" fmla="*/ 919 w 1121"/>
                <a:gd name="T5" fmla="*/ 168 h 2200"/>
                <a:gd name="T6" fmla="*/ 877 w 1121"/>
                <a:gd name="T7" fmla="*/ 168 h 2200"/>
                <a:gd name="T8" fmla="*/ 893 w 1121"/>
                <a:gd name="T9" fmla="*/ 88 h 2200"/>
                <a:gd name="T10" fmla="*/ 851 w 1121"/>
                <a:gd name="T11" fmla="*/ 16 h 2200"/>
                <a:gd name="T12" fmla="*/ 700 w 1121"/>
                <a:gd name="T13" fmla="*/ 48 h 2200"/>
                <a:gd name="T14" fmla="*/ 809 w 1121"/>
                <a:gd name="T15" fmla="*/ 176 h 2200"/>
                <a:gd name="T16" fmla="*/ 877 w 1121"/>
                <a:gd name="T17" fmla="*/ 224 h 2200"/>
                <a:gd name="T18" fmla="*/ 851 w 1121"/>
                <a:gd name="T19" fmla="*/ 304 h 2200"/>
                <a:gd name="T20" fmla="*/ 784 w 1121"/>
                <a:gd name="T21" fmla="*/ 328 h 2200"/>
                <a:gd name="T22" fmla="*/ 725 w 1121"/>
                <a:gd name="T23" fmla="*/ 448 h 2200"/>
                <a:gd name="T24" fmla="*/ 818 w 1121"/>
                <a:gd name="T25" fmla="*/ 560 h 2200"/>
                <a:gd name="T26" fmla="*/ 599 w 1121"/>
                <a:gd name="T27" fmla="*/ 568 h 2200"/>
                <a:gd name="T28" fmla="*/ 607 w 1121"/>
                <a:gd name="T29" fmla="*/ 640 h 2200"/>
                <a:gd name="T30" fmla="*/ 700 w 1121"/>
                <a:gd name="T31" fmla="*/ 664 h 2200"/>
                <a:gd name="T32" fmla="*/ 674 w 1121"/>
                <a:gd name="T33" fmla="*/ 712 h 2200"/>
                <a:gd name="T34" fmla="*/ 548 w 1121"/>
                <a:gd name="T35" fmla="*/ 688 h 2200"/>
                <a:gd name="T36" fmla="*/ 447 w 1121"/>
                <a:gd name="T37" fmla="*/ 592 h 2200"/>
                <a:gd name="T38" fmla="*/ 430 w 1121"/>
                <a:gd name="T39" fmla="*/ 512 h 2200"/>
                <a:gd name="T40" fmla="*/ 253 w 1121"/>
                <a:gd name="T41" fmla="*/ 424 h 2200"/>
                <a:gd name="T42" fmla="*/ 396 w 1121"/>
                <a:gd name="T43" fmla="*/ 440 h 2200"/>
                <a:gd name="T44" fmla="*/ 658 w 1121"/>
                <a:gd name="T45" fmla="*/ 416 h 2200"/>
                <a:gd name="T46" fmla="*/ 717 w 1121"/>
                <a:gd name="T47" fmla="*/ 288 h 2200"/>
                <a:gd name="T48" fmla="*/ 599 w 1121"/>
                <a:gd name="T49" fmla="*/ 192 h 2200"/>
                <a:gd name="T50" fmla="*/ 304 w 1121"/>
                <a:gd name="T51" fmla="*/ 128 h 2200"/>
                <a:gd name="T52" fmla="*/ 186 w 1121"/>
                <a:gd name="T53" fmla="*/ 96 h 2200"/>
                <a:gd name="T54" fmla="*/ 110 w 1121"/>
                <a:gd name="T55" fmla="*/ 112 h 2200"/>
                <a:gd name="T56" fmla="*/ 42 w 1121"/>
                <a:gd name="T57" fmla="*/ 176 h 2200"/>
                <a:gd name="T58" fmla="*/ 26 w 1121"/>
                <a:gd name="T59" fmla="*/ 336 h 2200"/>
                <a:gd name="T60" fmla="*/ 93 w 1121"/>
                <a:gd name="T61" fmla="*/ 448 h 2200"/>
                <a:gd name="T62" fmla="*/ 169 w 1121"/>
                <a:gd name="T63" fmla="*/ 656 h 2200"/>
                <a:gd name="T64" fmla="*/ 287 w 1121"/>
                <a:gd name="T65" fmla="*/ 808 h 2200"/>
                <a:gd name="T66" fmla="*/ 388 w 1121"/>
                <a:gd name="T67" fmla="*/ 944 h 2200"/>
                <a:gd name="T68" fmla="*/ 287 w 1121"/>
                <a:gd name="T69" fmla="*/ 1152 h 2200"/>
                <a:gd name="T70" fmla="*/ 304 w 1121"/>
                <a:gd name="T71" fmla="*/ 1264 h 2200"/>
                <a:gd name="T72" fmla="*/ 396 w 1121"/>
                <a:gd name="T73" fmla="*/ 1296 h 2200"/>
                <a:gd name="T74" fmla="*/ 346 w 1121"/>
                <a:gd name="T75" fmla="*/ 1312 h 2200"/>
                <a:gd name="T76" fmla="*/ 287 w 1121"/>
                <a:gd name="T77" fmla="*/ 1368 h 2200"/>
                <a:gd name="T78" fmla="*/ 287 w 1121"/>
                <a:gd name="T79" fmla="*/ 1408 h 2200"/>
                <a:gd name="T80" fmla="*/ 329 w 1121"/>
                <a:gd name="T81" fmla="*/ 1568 h 2200"/>
                <a:gd name="T82" fmla="*/ 354 w 1121"/>
                <a:gd name="T83" fmla="*/ 1680 h 2200"/>
                <a:gd name="T84" fmla="*/ 413 w 1121"/>
                <a:gd name="T85" fmla="*/ 1768 h 2200"/>
                <a:gd name="T86" fmla="*/ 481 w 1121"/>
                <a:gd name="T87" fmla="*/ 1776 h 2200"/>
                <a:gd name="T88" fmla="*/ 573 w 1121"/>
                <a:gd name="T89" fmla="*/ 1776 h 2200"/>
                <a:gd name="T90" fmla="*/ 649 w 1121"/>
                <a:gd name="T91" fmla="*/ 1840 h 2200"/>
                <a:gd name="T92" fmla="*/ 683 w 1121"/>
                <a:gd name="T93" fmla="*/ 1904 h 2200"/>
                <a:gd name="T94" fmla="*/ 767 w 1121"/>
                <a:gd name="T95" fmla="*/ 1960 h 2200"/>
                <a:gd name="T96" fmla="*/ 843 w 1121"/>
                <a:gd name="T97" fmla="*/ 2024 h 2200"/>
                <a:gd name="T98" fmla="*/ 767 w 1121"/>
                <a:gd name="T99" fmla="*/ 2072 h 2200"/>
                <a:gd name="T100" fmla="*/ 809 w 1121"/>
                <a:gd name="T101" fmla="*/ 2136 h 2200"/>
                <a:gd name="T102" fmla="*/ 877 w 1121"/>
                <a:gd name="T103" fmla="*/ 2128 h 2200"/>
                <a:gd name="T104" fmla="*/ 1011 w 1121"/>
                <a:gd name="T105" fmla="*/ 2112 h 2200"/>
                <a:gd name="T106" fmla="*/ 1054 w 1121"/>
                <a:gd name="T107" fmla="*/ 2192 h 2200"/>
                <a:gd name="T108" fmla="*/ 1113 w 1121"/>
                <a:gd name="T109" fmla="*/ 1360 h 2200"/>
                <a:gd name="T110" fmla="*/ 1014 w 1121"/>
                <a:gd name="T111" fmla="*/ 13 h 220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121" h="2200">
                  <a:moveTo>
                    <a:pt x="1014" y="13"/>
                  </a:moveTo>
                  <a:lnTo>
                    <a:pt x="1011" y="6"/>
                  </a:lnTo>
                  <a:lnTo>
                    <a:pt x="995" y="64"/>
                  </a:lnTo>
                  <a:lnTo>
                    <a:pt x="1011" y="112"/>
                  </a:lnTo>
                  <a:lnTo>
                    <a:pt x="1011" y="136"/>
                  </a:lnTo>
                  <a:lnTo>
                    <a:pt x="1003" y="160"/>
                  </a:lnTo>
                  <a:lnTo>
                    <a:pt x="961" y="184"/>
                  </a:lnTo>
                  <a:lnTo>
                    <a:pt x="936" y="184"/>
                  </a:lnTo>
                  <a:lnTo>
                    <a:pt x="919" y="168"/>
                  </a:lnTo>
                  <a:lnTo>
                    <a:pt x="902" y="160"/>
                  </a:lnTo>
                  <a:lnTo>
                    <a:pt x="893" y="168"/>
                  </a:lnTo>
                  <a:lnTo>
                    <a:pt x="877" y="168"/>
                  </a:lnTo>
                  <a:lnTo>
                    <a:pt x="877" y="144"/>
                  </a:lnTo>
                  <a:lnTo>
                    <a:pt x="877" y="112"/>
                  </a:lnTo>
                  <a:lnTo>
                    <a:pt x="893" y="88"/>
                  </a:lnTo>
                  <a:lnTo>
                    <a:pt x="902" y="64"/>
                  </a:lnTo>
                  <a:lnTo>
                    <a:pt x="893" y="48"/>
                  </a:lnTo>
                  <a:lnTo>
                    <a:pt x="851" y="16"/>
                  </a:lnTo>
                  <a:lnTo>
                    <a:pt x="801" y="24"/>
                  </a:lnTo>
                  <a:lnTo>
                    <a:pt x="750" y="40"/>
                  </a:lnTo>
                  <a:lnTo>
                    <a:pt x="700" y="48"/>
                  </a:lnTo>
                  <a:lnTo>
                    <a:pt x="742" y="64"/>
                  </a:lnTo>
                  <a:lnTo>
                    <a:pt x="784" y="88"/>
                  </a:lnTo>
                  <a:lnTo>
                    <a:pt x="809" y="176"/>
                  </a:lnTo>
                  <a:lnTo>
                    <a:pt x="818" y="200"/>
                  </a:lnTo>
                  <a:lnTo>
                    <a:pt x="843" y="200"/>
                  </a:lnTo>
                  <a:lnTo>
                    <a:pt x="877" y="224"/>
                  </a:lnTo>
                  <a:lnTo>
                    <a:pt x="902" y="264"/>
                  </a:lnTo>
                  <a:lnTo>
                    <a:pt x="910" y="312"/>
                  </a:lnTo>
                  <a:lnTo>
                    <a:pt x="851" y="304"/>
                  </a:lnTo>
                  <a:lnTo>
                    <a:pt x="801" y="312"/>
                  </a:lnTo>
                  <a:lnTo>
                    <a:pt x="784" y="320"/>
                  </a:lnTo>
                  <a:lnTo>
                    <a:pt x="784" y="328"/>
                  </a:lnTo>
                  <a:lnTo>
                    <a:pt x="776" y="360"/>
                  </a:lnTo>
                  <a:lnTo>
                    <a:pt x="750" y="400"/>
                  </a:lnTo>
                  <a:lnTo>
                    <a:pt x="725" y="448"/>
                  </a:lnTo>
                  <a:lnTo>
                    <a:pt x="717" y="480"/>
                  </a:lnTo>
                  <a:lnTo>
                    <a:pt x="733" y="496"/>
                  </a:lnTo>
                  <a:lnTo>
                    <a:pt x="818" y="560"/>
                  </a:lnTo>
                  <a:lnTo>
                    <a:pt x="750" y="584"/>
                  </a:lnTo>
                  <a:lnTo>
                    <a:pt x="666" y="584"/>
                  </a:lnTo>
                  <a:lnTo>
                    <a:pt x="599" y="568"/>
                  </a:lnTo>
                  <a:lnTo>
                    <a:pt x="582" y="584"/>
                  </a:lnTo>
                  <a:lnTo>
                    <a:pt x="573" y="608"/>
                  </a:lnTo>
                  <a:lnTo>
                    <a:pt x="607" y="640"/>
                  </a:lnTo>
                  <a:lnTo>
                    <a:pt x="658" y="648"/>
                  </a:lnTo>
                  <a:lnTo>
                    <a:pt x="683" y="648"/>
                  </a:lnTo>
                  <a:lnTo>
                    <a:pt x="700" y="664"/>
                  </a:lnTo>
                  <a:lnTo>
                    <a:pt x="700" y="680"/>
                  </a:lnTo>
                  <a:lnTo>
                    <a:pt x="683" y="704"/>
                  </a:lnTo>
                  <a:lnTo>
                    <a:pt x="674" y="712"/>
                  </a:lnTo>
                  <a:lnTo>
                    <a:pt x="649" y="712"/>
                  </a:lnTo>
                  <a:lnTo>
                    <a:pt x="599" y="696"/>
                  </a:lnTo>
                  <a:lnTo>
                    <a:pt x="548" y="688"/>
                  </a:lnTo>
                  <a:lnTo>
                    <a:pt x="523" y="680"/>
                  </a:lnTo>
                  <a:lnTo>
                    <a:pt x="506" y="664"/>
                  </a:lnTo>
                  <a:lnTo>
                    <a:pt x="447" y="592"/>
                  </a:lnTo>
                  <a:lnTo>
                    <a:pt x="438" y="552"/>
                  </a:lnTo>
                  <a:lnTo>
                    <a:pt x="438" y="536"/>
                  </a:lnTo>
                  <a:lnTo>
                    <a:pt x="430" y="512"/>
                  </a:lnTo>
                  <a:lnTo>
                    <a:pt x="380" y="496"/>
                  </a:lnTo>
                  <a:lnTo>
                    <a:pt x="337" y="480"/>
                  </a:lnTo>
                  <a:lnTo>
                    <a:pt x="253" y="424"/>
                  </a:lnTo>
                  <a:lnTo>
                    <a:pt x="287" y="424"/>
                  </a:lnTo>
                  <a:lnTo>
                    <a:pt x="321" y="440"/>
                  </a:lnTo>
                  <a:lnTo>
                    <a:pt x="396" y="440"/>
                  </a:lnTo>
                  <a:lnTo>
                    <a:pt x="565" y="448"/>
                  </a:lnTo>
                  <a:lnTo>
                    <a:pt x="624" y="432"/>
                  </a:lnTo>
                  <a:lnTo>
                    <a:pt x="658" y="416"/>
                  </a:lnTo>
                  <a:lnTo>
                    <a:pt x="683" y="384"/>
                  </a:lnTo>
                  <a:lnTo>
                    <a:pt x="708" y="320"/>
                  </a:lnTo>
                  <a:lnTo>
                    <a:pt x="717" y="288"/>
                  </a:lnTo>
                  <a:lnTo>
                    <a:pt x="708" y="256"/>
                  </a:lnTo>
                  <a:lnTo>
                    <a:pt x="666" y="208"/>
                  </a:lnTo>
                  <a:lnTo>
                    <a:pt x="599" y="192"/>
                  </a:lnTo>
                  <a:lnTo>
                    <a:pt x="447" y="152"/>
                  </a:lnTo>
                  <a:lnTo>
                    <a:pt x="371" y="128"/>
                  </a:lnTo>
                  <a:lnTo>
                    <a:pt x="304" y="128"/>
                  </a:lnTo>
                  <a:lnTo>
                    <a:pt x="152" y="128"/>
                  </a:lnTo>
                  <a:lnTo>
                    <a:pt x="177" y="104"/>
                  </a:lnTo>
                  <a:lnTo>
                    <a:pt x="186" y="96"/>
                  </a:lnTo>
                  <a:lnTo>
                    <a:pt x="169" y="88"/>
                  </a:lnTo>
                  <a:lnTo>
                    <a:pt x="127" y="80"/>
                  </a:lnTo>
                  <a:lnTo>
                    <a:pt x="110" y="112"/>
                  </a:lnTo>
                  <a:lnTo>
                    <a:pt x="76" y="120"/>
                  </a:lnTo>
                  <a:lnTo>
                    <a:pt x="76" y="144"/>
                  </a:lnTo>
                  <a:lnTo>
                    <a:pt x="42" y="176"/>
                  </a:lnTo>
                  <a:lnTo>
                    <a:pt x="9" y="224"/>
                  </a:lnTo>
                  <a:lnTo>
                    <a:pt x="0" y="272"/>
                  </a:lnTo>
                  <a:lnTo>
                    <a:pt x="26" y="336"/>
                  </a:lnTo>
                  <a:lnTo>
                    <a:pt x="68" y="352"/>
                  </a:lnTo>
                  <a:lnTo>
                    <a:pt x="110" y="392"/>
                  </a:lnTo>
                  <a:lnTo>
                    <a:pt x="93" y="448"/>
                  </a:lnTo>
                  <a:lnTo>
                    <a:pt x="144" y="544"/>
                  </a:lnTo>
                  <a:lnTo>
                    <a:pt x="211" y="608"/>
                  </a:lnTo>
                  <a:lnTo>
                    <a:pt x="169" y="656"/>
                  </a:lnTo>
                  <a:lnTo>
                    <a:pt x="177" y="712"/>
                  </a:lnTo>
                  <a:lnTo>
                    <a:pt x="245" y="752"/>
                  </a:lnTo>
                  <a:lnTo>
                    <a:pt x="287" y="808"/>
                  </a:lnTo>
                  <a:lnTo>
                    <a:pt x="270" y="856"/>
                  </a:lnTo>
                  <a:lnTo>
                    <a:pt x="337" y="896"/>
                  </a:lnTo>
                  <a:lnTo>
                    <a:pt x="388" y="944"/>
                  </a:lnTo>
                  <a:lnTo>
                    <a:pt x="380" y="1008"/>
                  </a:lnTo>
                  <a:lnTo>
                    <a:pt x="337" y="1080"/>
                  </a:lnTo>
                  <a:lnTo>
                    <a:pt x="287" y="1152"/>
                  </a:lnTo>
                  <a:lnTo>
                    <a:pt x="262" y="1248"/>
                  </a:lnTo>
                  <a:lnTo>
                    <a:pt x="278" y="1232"/>
                  </a:lnTo>
                  <a:lnTo>
                    <a:pt x="304" y="1264"/>
                  </a:lnTo>
                  <a:lnTo>
                    <a:pt x="346" y="1280"/>
                  </a:lnTo>
                  <a:lnTo>
                    <a:pt x="396" y="1288"/>
                  </a:lnTo>
                  <a:lnTo>
                    <a:pt x="396" y="1296"/>
                  </a:lnTo>
                  <a:lnTo>
                    <a:pt x="388" y="1304"/>
                  </a:lnTo>
                  <a:lnTo>
                    <a:pt x="363" y="1312"/>
                  </a:lnTo>
                  <a:lnTo>
                    <a:pt x="346" y="1312"/>
                  </a:lnTo>
                  <a:lnTo>
                    <a:pt x="337" y="1336"/>
                  </a:lnTo>
                  <a:lnTo>
                    <a:pt x="287" y="1344"/>
                  </a:lnTo>
                  <a:lnTo>
                    <a:pt x="287" y="1368"/>
                  </a:lnTo>
                  <a:lnTo>
                    <a:pt x="287" y="1392"/>
                  </a:lnTo>
                  <a:lnTo>
                    <a:pt x="278" y="1392"/>
                  </a:lnTo>
                  <a:lnTo>
                    <a:pt x="287" y="1408"/>
                  </a:lnTo>
                  <a:lnTo>
                    <a:pt x="287" y="1456"/>
                  </a:lnTo>
                  <a:lnTo>
                    <a:pt x="287" y="1520"/>
                  </a:lnTo>
                  <a:lnTo>
                    <a:pt x="329" y="1568"/>
                  </a:lnTo>
                  <a:lnTo>
                    <a:pt x="312" y="1632"/>
                  </a:lnTo>
                  <a:lnTo>
                    <a:pt x="346" y="1640"/>
                  </a:lnTo>
                  <a:lnTo>
                    <a:pt x="354" y="1680"/>
                  </a:lnTo>
                  <a:lnTo>
                    <a:pt x="388" y="1712"/>
                  </a:lnTo>
                  <a:lnTo>
                    <a:pt x="413" y="1776"/>
                  </a:lnTo>
                  <a:lnTo>
                    <a:pt x="413" y="1768"/>
                  </a:lnTo>
                  <a:lnTo>
                    <a:pt x="438" y="1768"/>
                  </a:lnTo>
                  <a:lnTo>
                    <a:pt x="464" y="1784"/>
                  </a:lnTo>
                  <a:lnTo>
                    <a:pt x="481" y="1776"/>
                  </a:lnTo>
                  <a:lnTo>
                    <a:pt x="514" y="1784"/>
                  </a:lnTo>
                  <a:lnTo>
                    <a:pt x="531" y="1800"/>
                  </a:lnTo>
                  <a:lnTo>
                    <a:pt x="573" y="1776"/>
                  </a:lnTo>
                  <a:lnTo>
                    <a:pt x="607" y="1784"/>
                  </a:lnTo>
                  <a:lnTo>
                    <a:pt x="641" y="1808"/>
                  </a:lnTo>
                  <a:lnTo>
                    <a:pt x="649" y="1840"/>
                  </a:lnTo>
                  <a:lnTo>
                    <a:pt x="649" y="1872"/>
                  </a:lnTo>
                  <a:lnTo>
                    <a:pt x="683" y="1888"/>
                  </a:lnTo>
                  <a:lnTo>
                    <a:pt x="683" y="1904"/>
                  </a:lnTo>
                  <a:lnTo>
                    <a:pt x="717" y="1928"/>
                  </a:lnTo>
                  <a:lnTo>
                    <a:pt x="759" y="1936"/>
                  </a:lnTo>
                  <a:lnTo>
                    <a:pt x="767" y="1960"/>
                  </a:lnTo>
                  <a:lnTo>
                    <a:pt x="835" y="1976"/>
                  </a:lnTo>
                  <a:lnTo>
                    <a:pt x="860" y="2000"/>
                  </a:lnTo>
                  <a:lnTo>
                    <a:pt x="843" y="2024"/>
                  </a:lnTo>
                  <a:lnTo>
                    <a:pt x="826" y="2040"/>
                  </a:lnTo>
                  <a:lnTo>
                    <a:pt x="776" y="2048"/>
                  </a:lnTo>
                  <a:lnTo>
                    <a:pt x="767" y="2072"/>
                  </a:lnTo>
                  <a:lnTo>
                    <a:pt x="792" y="2088"/>
                  </a:lnTo>
                  <a:lnTo>
                    <a:pt x="792" y="2112"/>
                  </a:lnTo>
                  <a:lnTo>
                    <a:pt x="809" y="2136"/>
                  </a:lnTo>
                  <a:lnTo>
                    <a:pt x="835" y="2168"/>
                  </a:lnTo>
                  <a:lnTo>
                    <a:pt x="868" y="2168"/>
                  </a:lnTo>
                  <a:lnTo>
                    <a:pt x="877" y="2128"/>
                  </a:lnTo>
                  <a:lnTo>
                    <a:pt x="910" y="2128"/>
                  </a:lnTo>
                  <a:lnTo>
                    <a:pt x="969" y="2096"/>
                  </a:lnTo>
                  <a:lnTo>
                    <a:pt x="1011" y="2112"/>
                  </a:lnTo>
                  <a:lnTo>
                    <a:pt x="1054" y="2136"/>
                  </a:lnTo>
                  <a:lnTo>
                    <a:pt x="1037" y="2152"/>
                  </a:lnTo>
                  <a:lnTo>
                    <a:pt x="1054" y="2192"/>
                  </a:lnTo>
                  <a:lnTo>
                    <a:pt x="1079" y="2200"/>
                  </a:lnTo>
                  <a:lnTo>
                    <a:pt x="1113" y="2200"/>
                  </a:lnTo>
                  <a:lnTo>
                    <a:pt x="1113" y="1360"/>
                  </a:lnTo>
                  <a:lnTo>
                    <a:pt x="1121" y="0"/>
                  </a:lnTo>
                  <a:lnTo>
                    <a:pt x="1116" y="8"/>
                  </a:lnTo>
                  <a:lnTo>
                    <a:pt x="1014" y="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7" name="Freeform 98">
              <a:extLst>
                <a:ext uri="{FF2B5EF4-FFF2-40B4-BE49-F238E27FC236}">
                  <a16:creationId xmlns:a16="http://schemas.microsoft.com/office/drawing/2014/main" id="{ACE0FB7F-CA06-4210-A633-B63D77303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3736" y="2947385"/>
              <a:ext cx="302468" cy="199765"/>
            </a:xfrm>
            <a:custGeom>
              <a:avLst/>
              <a:gdLst>
                <a:gd name="T0" fmla="*/ 295 w 337"/>
                <a:gd name="T1" fmla="*/ 128 h 248"/>
                <a:gd name="T2" fmla="*/ 295 w 337"/>
                <a:gd name="T3" fmla="*/ 64 h 248"/>
                <a:gd name="T4" fmla="*/ 295 w 337"/>
                <a:gd name="T5" fmla="*/ 16 h 248"/>
                <a:gd name="T6" fmla="*/ 286 w 337"/>
                <a:gd name="T7" fmla="*/ 0 h 248"/>
                <a:gd name="T8" fmla="*/ 236 w 337"/>
                <a:gd name="T9" fmla="*/ 8 h 248"/>
                <a:gd name="T10" fmla="*/ 126 w 337"/>
                <a:gd name="T11" fmla="*/ 16 h 248"/>
                <a:gd name="T12" fmla="*/ 67 w 337"/>
                <a:gd name="T13" fmla="*/ 40 h 248"/>
                <a:gd name="T14" fmla="*/ 25 w 337"/>
                <a:gd name="T15" fmla="*/ 64 h 248"/>
                <a:gd name="T16" fmla="*/ 8 w 337"/>
                <a:gd name="T17" fmla="*/ 88 h 248"/>
                <a:gd name="T18" fmla="*/ 0 w 337"/>
                <a:gd name="T19" fmla="*/ 112 h 248"/>
                <a:gd name="T20" fmla="*/ 25 w 337"/>
                <a:gd name="T21" fmla="*/ 128 h 248"/>
                <a:gd name="T22" fmla="*/ 17 w 337"/>
                <a:gd name="T23" fmla="*/ 152 h 248"/>
                <a:gd name="T24" fmla="*/ 25 w 337"/>
                <a:gd name="T25" fmla="*/ 176 h 248"/>
                <a:gd name="T26" fmla="*/ 42 w 337"/>
                <a:gd name="T27" fmla="*/ 184 h 248"/>
                <a:gd name="T28" fmla="*/ 67 w 337"/>
                <a:gd name="T29" fmla="*/ 184 h 248"/>
                <a:gd name="T30" fmla="*/ 93 w 337"/>
                <a:gd name="T31" fmla="*/ 176 h 248"/>
                <a:gd name="T32" fmla="*/ 101 w 337"/>
                <a:gd name="T33" fmla="*/ 240 h 248"/>
                <a:gd name="T34" fmla="*/ 152 w 337"/>
                <a:gd name="T35" fmla="*/ 208 h 248"/>
                <a:gd name="T36" fmla="*/ 194 w 337"/>
                <a:gd name="T37" fmla="*/ 208 h 248"/>
                <a:gd name="T38" fmla="*/ 261 w 337"/>
                <a:gd name="T39" fmla="*/ 248 h 248"/>
                <a:gd name="T40" fmla="*/ 303 w 337"/>
                <a:gd name="T41" fmla="*/ 240 h 248"/>
                <a:gd name="T42" fmla="*/ 320 w 337"/>
                <a:gd name="T43" fmla="*/ 240 h 248"/>
                <a:gd name="T44" fmla="*/ 337 w 337"/>
                <a:gd name="T45" fmla="*/ 176 h 248"/>
                <a:gd name="T46" fmla="*/ 295 w 337"/>
                <a:gd name="T47" fmla="*/ 128 h 24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37" h="248">
                  <a:moveTo>
                    <a:pt x="295" y="128"/>
                  </a:moveTo>
                  <a:lnTo>
                    <a:pt x="295" y="64"/>
                  </a:lnTo>
                  <a:lnTo>
                    <a:pt x="295" y="16"/>
                  </a:lnTo>
                  <a:lnTo>
                    <a:pt x="286" y="0"/>
                  </a:lnTo>
                  <a:lnTo>
                    <a:pt x="236" y="8"/>
                  </a:lnTo>
                  <a:lnTo>
                    <a:pt x="126" y="16"/>
                  </a:lnTo>
                  <a:lnTo>
                    <a:pt x="67" y="40"/>
                  </a:lnTo>
                  <a:lnTo>
                    <a:pt x="25" y="64"/>
                  </a:lnTo>
                  <a:lnTo>
                    <a:pt x="8" y="88"/>
                  </a:lnTo>
                  <a:lnTo>
                    <a:pt x="0" y="112"/>
                  </a:lnTo>
                  <a:lnTo>
                    <a:pt x="25" y="128"/>
                  </a:lnTo>
                  <a:lnTo>
                    <a:pt x="17" y="152"/>
                  </a:lnTo>
                  <a:lnTo>
                    <a:pt x="25" y="176"/>
                  </a:lnTo>
                  <a:lnTo>
                    <a:pt x="42" y="184"/>
                  </a:lnTo>
                  <a:lnTo>
                    <a:pt x="67" y="184"/>
                  </a:lnTo>
                  <a:lnTo>
                    <a:pt x="93" y="176"/>
                  </a:lnTo>
                  <a:lnTo>
                    <a:pt x="101" y="240"/>
                  </a:lnTo>
                  <a:lnTo>
                    <a:pt x="152" y="208"/>
                  </a:lnTo>
                  <a:lnTo>
                    <a:pt x="194" y="208"/>
                  </a:lnTo>
                  <a:lnTo>
                    <a:pt x="261" y="248"/>
                  </a:lnTo>
                  <a:lnTo>
                    <a:pt x="303" y="240"/>
                  </a:lnTo>
                  <a:lnTo>
                    <a:pt x="320" y="240"/>
                  </a:lnTo>
                  <a:lnTo>
                    <a:pt x="337" y="176"/>
                  </a:lnTo>
                  <a:lnTo>
                    <a:pt x="295" y="12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8" name="Freeform 99">
              <a:extLst>
                <a:ext uri="{FF2B5EF4-FFF2-40B4-BE49-F238E27FC236}">
                  <a16:creationId xmlns:a16="http://schemas.microsoft.com/office/drawing/2014/main" id="{65FBF5AD-5F1A-42E6-A170-0BFFC757E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0255" y="1828093"/>
              <a:ext cx="1007791" cy="1773483"/>
            </a:xfrm>
            <a:custGeom>
              <a:avLst/>
              <a:gdLst>
                <a:gd name="T0" fmla="*/ 1011 w 1115"/>
                <a:gd name="T1" fmla="*/ 102 h 2190"/>
                <a:gd name="T2" fmla="*/ 961 w 1115"/>
                <a:gd name="T3" fmla="*/ 174 h 2190"/>
                <a:gd name="T4" fmla="*/ 902 w 1115"/>
                <a:gd name="T5" fmla="*/ 150 h 2190"/>
                <a:gd name="T6" fmla="*/ 877 w 1115"/>
                <a:gd name="T7" fmla="*/ 134 h 2190"/>
                <a:gd name="T8" fmla="*/ 902 w 1115"/>
                <a:gd name="T9" fmla="*/ 54 h 2190"/>
                <a:gd name="T10" fmla="*/ 801 w 1115"/>
                <a:gd name="T11" fmla="*/ 14 h 2190"/>
                <a:gd name="T12" fmla="*/ 742 w 1115"/>
                <a:gd name="T13" fmla="*/ 54 h 2190"/>
                <a:gd name="T14" fmla="*/ 818 w 1115"/>
                <a:gd name="T15" fmla="*/ 190 h 2190"/>
                <a:gd name="T16" fmla="*/ 902 w 1115"/>
                <a:gd name="T17" fmla="*/ 254 h 2190"/>
                <a:gd name="T18" fmla="*/ 801 w 1115"/>
                <a:gd name="T19" fmla="*/ 302 h 2190"/>
                <a:gd name="T20" fmla="*/ 776 w 1115"/>
                <a:gd name="T21" fmla="*/ 350 h 2190"/>
                <a:gd name="T22" fmla="*/ 717 w 1115"/>
                <a:gd name="T23" fmla="*/ 470 h 2190"/>
                <a:gd name="T24" fmla="*/ 750 w 1115"/>
                <a:gd name="T25" fmla="*/ 574 h 2190"/>
                <a:gd name="T26" fmla="*/ 582 w 1115"/>
                <a:gd name="T27" fmla="*/ 574 h 2190"/>
                <a:gd name="T28" fmla="*/ 658 w 1115"/>
                <a:gd name="T29" fmla="*/ 638 h 2190"/>
                <a:gd name="T30" fmla="*/ 700 w 1115"/>
                <a:gd name="T31" fmla="*/ 670 h 2190"/>
                <a:gd name="T32" fmla="*/ 649 w 1115"/>
                <a:gd name="T33" fmla="*/ 702 h 2190"/>
                <a:gd name="T34" fmla="*/ 523 w 1115"/>
                <a:gd name="T35" fmla="*/ 670 h 2190"/>
                <a:gd name="T36" fmla="*/ 438 w 1115"/>
                <a:gd name="T37" fmla="*/ 542 h 2190"/>
                <a:gd name="T38" fmla="*/ 380 w 1115"/>
                <a:gd name="T39" fmla="*/ 486 h 2190"/>
                <a:gd name="T40" fmla="*/ 287 w 1115"/>
                <a:gd name="T41" fmla="*/ 414 h 2190"/>
                <a:gd name="T42" fmla="*/ 565 w 1115"/>
                <a:gd name="T43" fmla="*/ 438 h 2190"/>
                <a:gd name="T44" fmla="*/ 683 w 1115"/>
                <a:gd name="T45" fmla="*/ 374 h 2190"/>
                <a:gd name="T46" fmla="*/ 708 w 1115"/>
                <a:gd name="T47" fmla="*/ 246 h 2190"/>
                <a:gd name="T48" fmla="*/ 447 w 1115"/>
                <a:gd name="T49" fmla="*/ 142 h 2190"/>
                <a:gd name="T50" fmla="*/ 152 w 1115"/>
                <a:gd name="T51" fmla="*/ 118 h 2190"/>
                <a:gd name="T52" fmla="*/ 169 w 1115"/>
                <a:gd name="T53" fmla="*/ 78 h 2190"/>
                <a:gd name="T54" fmla="*/ 76 w 1115"/>
                <a:gd name="T55" fmla="*/ 110 h 2190"/>
                <a:gd name="T56" fmla="*/ 9 w 1115"/>
                <a:gd name="T57" fmla="*/ 214 h 2190"/>
                <a:gd name="T58" fmla="*/ 68 w 1115"/>
                <a:gd name="T59" fmla="*/ 342 h 2190"/>
                <a:gd name="T60" fmla="*/ 144 w 1115"/>
                <a:gd name="T61" fmla="*/ 534 h 2190"/>
                <a:gd name="T62" fmla="*/ 177 w 1115"/>
                <a:gd name="T63" fmla="*/ 702 h 2190"/>
                <a:gd name="T64" fmla="*/ 270 w 1115"/>
                <a:gd name="T65" fmla="*/ 846 h 2190"/>
                <a:gd name="T66" fmla="*/ 380 w 1115"/>
                <a:gd name="T67" fmla="*/ 998 h 2190"/>
                <a:gd name="T68" fmla="*/ 262 w 1115"/>
                <a:gd name="T69" fmla="*/ 1238 h 2190"/>
                <a:gd name="T70" fmla="*/ 346 w 1115"/>
                <a:gd name="T71" fmla="*/ 1270 h 2190"/>
                <a:gd name="T72" fmla="*/ 388 w 1115"/>
                <a:gd name="T73" fmla="*/ 1294 h 2190"/>
                <a:gd name="T74" fmla="*/ 337 w 1115"/>
                <a:gd name="T75" fmla="*/ 1326 h 2190"/>
                <a:gd name="T76" fmla="*/ 287 w 1115"/>
                <a:gd name="T77" fmla="*/ 1382 h 2190"/>
                <a:gd name="T78" fmla="*/ 287 w 1115"/>
                <a:gd name="T79" fmla="*/ 1446 h 2190"/>
                <a:gd name="T80" fmla="*/ 312 w 1115"/>
                <a:gd name="T81" fmla="*/ 1622 h 2190"/>
                <a:gd name="T82" fmla="*/ 388 w 1115"/>
                <a:gd name="T83" fmla="*/ 1702 h 2190"/>
                <a:gd name="T84" fmla="*/ 438 w 1115"/>
                <a:gd name="T85" fmla="*/ 1758 h 2190"/>
                <a:gd name="T86" fmla="*/ 514 w 1115"/>
                <a:gd name="T87" fmla="*/ 1774 h 2190"/>
                <a:gd name="T88" fmla="*/ 607 w 1115"/>
                <a:gd name="T89" fmla="*/ 1774 h 2190"/>
                <a:gd name="T90" fmla="*/ 649 w 1115"/>
                <a:gd name="T91" fmla="*/ 1862 h 2190"/>
                <a:gd name="T92" fmla="*/ 717 w 1115"/>
                <a:gd name="T93" fmla="*/ 1918 h 2190"/>
                <a:gd name="T94" fmla="*/ 835 w 1115"/>
                <a:gd name="T95" fmla="*/ 1966 h 2190"/>
                <a:gd name="T96" fmla="*/ 826 w 1115"/>
                <a:gd name="T97" fmla="*/ 2030 h 2190"/>
                <a:gd name="T98" fmla="*/ 792 w 1115"/>
                <a:gd name="T99" fmla="*/ 2078 h 2190"/>
                <a:gd name="T100" fmla="*/ 835 w 1115"/>
                <a:gd name="T101" fmla="*/ 2158 h 2190"/>
                <a:gd name="T102" fmla="*/ 877 w 1115"/>
                <a:gd name="T103" fmla="*/ 2118 h 2190"/>
                <a:gd name="T104" fmla="*/ 1011 w 1115"/>
                <a:gd name="T105" fmla="*/ 2102 h 2190"/>
                <a:gd name="T106" fmla="*/ 1054 w 1115"/>
                <a:gd name="T107" fmla="*/ 2182 h 2190"/>
                <a:gd name="T108" fmla="*/ 1115 w 1115"/>
                <a:gd name="T109" fmla="*/ 0 h 21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115" h="2190">
                  <a:moveTo>
                    <a:pt x="1011" y="0"/>
                  </a:moveTo>
                  <a:lnTo>
                    <a:pt x="995" y="54"/>
                  </a:lnTo>
                  <a:lnTo>
                    <a:pt x="1011" y="102"/>
                  </a:lnTo>
                  <a:lnTo>
                    <a:pt x="1011" y="126"/>
                  </a:lnTo>
                  <a:lnTo>
                    <a:pt x="1003" y="150"/>
                  </a:lnTo>
                  <a:lnTo>
                    <a:pt x="961" y="174"/>
                  </a:lnTo>
                  <a:lnTo>
                    <a:pt x="936" y="174"/>
                  </a:lnTo>
                  <a:lnTo>
                    <a:pt x="919" y="158"/>
                  </a:lnTo>
                  <a:lnTo>
                    <a:pt x="902" y="150"/>
                  </a:lnTo>
                  <a:lnTo>
                    <a:pt x="893" y="158"/>
                  </a:lnTo>
                  <a:lnTo>
                    <a:pt x="877" y="158"/>
                  </a:lnTo>
                  <a:lnTo>
                    <a:pt x="877" y="134"/>
                  </a:lnTo>
                  <a:lnTo>
                    <a:pt x="877" y="102"/>
                  </a:lnTo>
                  <a:lnTo>
                    <a:pt x="893" y="78"/>
                  </a:lnTo>
                  <a:lnTo>
                    <a:pt x="902" y="54"/>
                  </a:lnTo>
                  <a:lnTo>
                    <a:pt x="893" y="38"/>
                  </a:lnTo>
                  <a:lnTo>
                    <a:pt x="851" y="6"/>
                  </a:lnTo>
                  <a:lnTo>
                    <a:pt x="801" y="14"/>
                  </a:lnTo>
                  <a:lnTo>
                    <a:pt x="750" y="30"/>
                  </a:lnTo>
                  <a:lnTo>
                    <a:pt x="700" y="38"/>
                  </a:lnTo>
                  <a:lnTo>
                    <a:pt x="742" y="54"/>
                  </a:lnTo>
                  <a:lnTo>
                    <a:pt x="784" y="78"/>
                  </a:lnTo>
                  <a:lnTo>
                    <a:pt x="809" y="166"/>
                  </a:lnTo>
                  <a:lnTo>
                    <a:pt x="818" y="190"/>
                  </a:lnTo>
                  <a:lnTo>
                    <a:pt x="843" y="190"/>
                  </a:lnTo>
                  <a:lnTo>
                    <a:pt x="877" y="214"/>
                  </a:lnTo>
                  <a:lnTo>
                    <a:pt x="902" y="254"/>
                  </a:lnTo>
                  <a:lnTo>
                    <a:pt x="910" y="302"/>
                  </a:lnTo>
                  <a:lnTo>
                    <a:pt x="851" y="294"/>
                  </a:lnTo>
                  <a:lnTo>
                    <a:pt x="801" y="302"/>
                  </a:lnTo>
                  <a:lnTo>
                    <a:pt x="784" y="310"/>
                  </a:lnTo>
                  <a:lnTo>
                    <a:pt x="784" y="318"/>
                  </a:lnTo>
                  <a:lnTo>
                    <a:pt x="776" y="350"/>
                  </a:lnTo>
                  <a:lnTo>
                    <a:pt x="750" y="390"/>
                  </a:lnTo>
                  <a:lnTo>
                    <a:pt x="725" y="438"/>
                  </a:lnTo>
                  <a:lnTo>
                    <a:pt x="717" y="470"/>
                  </a:lnTo>
                  <a:lnTo>
                    <a:pt x="733" y="486"/>
                  </a:lnTo>
                  <a:lnTo>
                    <a:pt x="818" y="550"/>
                  </a:lnTo>
                  <a:lnTo>
                    <a:pt x="750" y="574"/>
                  </a:lnTo>
                  <a:lnTo>
                    <a:pt x="666" y="574"/>
                  </a:lnTo>
                  <a:lnTo>
                    <a:pt x="599" y="558"/>
                  </a:lnTo>
                  <a:lnTo>
                    <a:pt x="582" y="574"/>
                  </a:lnTo>
                  <a:lnTo>
                    <a:pt x="573" y="598"/>
                  </a:lnTo>
                  <a:lnTo>
                    <a:pt x="607" y="630"/>
                  </a:lnTo>
                  <a:lnTo>
                    <a:pt x="658" y="638"/>
                  </a:lnTo>
                  <a:lnTo>
                    <a:pt x="683" y="638"/>
                  </a:lnTo>
                  <a:lnTo>
                    <a:pt x="700" y="654"/>
                  </a:lnTo>
                  <a:lnTo>
                    <a:pt x="700" y="670"/>
                  </a:lnTo>
                  <a:lnTo>
                    <a:pt x="683" y="694"/>
                  </a:lnTo>
                  <a:lnTo>
                    <a:pt x="674" y="702"/>
                  </a:lnTo>
                  <a:lnTo>
                    <a:pt x="649" y="702"/>
                  </a:lnTo>
                  <a:lnTo>
                    <a:pt x="599" y="686"/>
                  </a:lnTo>
                  <a:lnTo>
                    <a:pt x="548" y="678"/>
                  </a:lnTo>
                  <a:lnTo>
                    <a:pt x="523" y="670"/>
                  </a:lnTo>
                  <a:lnTo>
                    <a:pt x="506" y="654"/>
                  </a:lnTo>
                  <a:lnTo>
                    <a:pt x="447" y="582"/>
                  </a:lnTo>
                  <a:lnTo>
                    <a:pt x="438" y="542"/>
                  </a:lnTo>
                  <a:lnTo>
                    <a:pt x="438" y="526"/>
                  </a:lnTo>
                  <a:lnTo>
                    <a:pt x="430" y="502"/>
                  </a:lnTo>
                  <a:lnTo>
                    <a:pt x="380" y="486"/>
                  </a:lnTo>
                  <a:lnTo>
                    <a:pt x="337" y="470"/>
                  </a:lnTo>
                  <a:lnTo>
                    <a:pt x="253" y="414"/>
                  </a:lnTo>
                  <a:lnTo>
                    <a:pt x="287" y="414"/>
                  </a:lnTo>
                  <a:lnTo>
                    <a:pt x="321" y="430"/>
                  </a:lnTo>
                  <a:lnTo>
                    <a:pt x="396" y="430"/>
                  </a:lnTo>
                  <a:lnTo>
                    <a:pt x="565" y="438"/>
                  </a:lnTo>
                  <a:lnTo>
                    <a:pt x="624" y="422"/>
                  </a:lnTo>
                  <a:lnTo>
                    <a:pt x="658" y="406"/>
                  </a:lnTo>
                  <a:lnTo>
                    <a:pt x="683" y="374"/>
                  </a:lnTo>
                  <a:lnTo>
                    <a:pt x="708" y="310"/>
                  </a:lnTo>
                  <a:lnTo>
                    <a:pt x="717" y="278"/>
                  </a:lnTo>
                  <a:lnTo>
                    <a:pt x="708" y="246"/>
                  </a:lnTo>
                  <a:lnTo>
                    <a:pt x="666" y="198"/>
                  </a:lnTo>
                  <a:lnTo>
                    <a:pt x="599" y="182"/>
                  </a:lnTo>
                  <a:lnTo>
                    <a:pt x="447" y="142"/>
                  </a:lnTo>
                  <a:lnTo>
                    <a:pt x="371" y="118"/>
                  </a:lnTo>
                  <a:lnTo>
                    <a:pt x="304" y="118"/>
                  </a:lnTo>
                  <a:lnTo>
                    <a:pt x="152" y="118"/>
                  </a:lnTo>
                  <a:lnTo>
                    <a:pt x="177" y="94"/>
                  </a:lnTo>
                  <a:lnTo>
                    <a:pt x="186" y="86"/>
                  </a:lnTo>
                  <a:lnTo>
                    <a:pt x="169" y="78"/>
                  </a:lnTo>
                  <a:lnTo>
                    <a:pt x="127" y="70"/>
                  </a:lnTo>
                  <a:lnTo>
                    <a:pt x="110" y="102"/>
                  </a:lnTo>
                  <a:lnTo>
                    <a:pt x="76" y="110"/>
                  </a:lnTo>
                  <a:lnTo>
                    <a:pt x="76" y="134"/>
                  </a:lnTo>
                  <a:lnTo>
                    <a:pt x="42" y="166"/>
                  </a:lnTo>
                  <a:lnTo>
                    <a:pt x="9" y="214"/>
                  </a:lnTo>
                  <a:lnTo>
                    <a:pt x="0" y="262"/>
                  </a:lnTo>
                  <a:lnTo>
                    <a:pt x="26" y="326"/>
                  </a:lnTo>
                  <a:lnTo>
                    <a:pt x="68" y="342"/>
                  </a:lnTo>
                  <a:lnTo>
                    <a:pt x="110" y="382"/>
                  </a:lnTo>
                  <a:lnTo>
                    <a:pt x="93" y="438"/>
                  </a:lnTo>
                  <a:lnTo>
                    <a:pt x="144" y="534"/>
                  </a:lnTo>
                  <a:lnTo>
                    <a:pt x="211" y="598"/>
                  </a:lnTo>
                  <a:lnTo>
                    <a:pt x="169" y="646"/>
                  </a:lnTo>
                  <a:lnTo>
                    <a:pt x="177" y="702"/>
                  </a:lnTo>
                  <a:lnTo>
                    <a:pt x="245" y="742"/>
                  </a:lnTo>
                  <a:lnTo>
                    <a:pt x="287" y="798"/>
                  </a:lnTo>
                  <a:lnTo>
                    <a:pt x="270" y="846"/>
                  </a:lnTo>
                  <a:lnTo>
                    <a:pt x="337" y="886"/>
                  </a:lnTo>
                  <a:lnTo>
                    <a:pt x="388" y="934"/>
                  </a:lnTo>
                  <a:lnTo>
                    <a:pt x="380" y="998"/>
                  </a:lnTo>
                  <a:lnTo>
                    <a:pt x="337" y="1070"/>
                  </a:lnTo>
                  <a:lnTo>
                    <a:pt x="287" y="1142"/>
                  </a:lnTo>
                  <a:lnTo>
                    <a:pt x="262" y="1238"/>
                  </a:lnTo>
                  <a:lnTo>
                    <a:pt x="278" y="1222"/>
                  </a:lnTo>
                  <a:lnTo>
                    <a:pt x="304" y="1254"/>
                  </a:lnTo>
                  <a:lnTo>
                    <a:pt x="346" y="1270"/>
                  </a:lnTo>
                  <a:lnTo>
                    <a:pt x="396" y="1278"/>
                  </a:lnTo>
                  <a:lnTo>
                    <a:pt x="396" y="1286"/>
                  </a:lnTo>
                  <a:lnTo>
                    <a:pt x="388" y="1294"/>
                  </a:lnTo>
                  <a:lnTo>
                    <a:pt x="363" y="1302"/>
                  </a:lnTo>
                  <a:lnTo>
                    <a:pt x="346" y="1302"/>
                  </a:lnTo>
                  <a:lnTo>
                    <a:pt x="337" y="1326"/>
                  </a:lnTo>
                  <a:lnTo>
                    <a:pt x="287" y="1334"/>
                  </a:lnTo>
                  <a:lnTo>
                    <a:pt x="287" y="1358"/>
                  </a:lnTo>
                  <a:lnTo>
                    <a:pt x="287" y="1382"/>
                  </a:lnTo>
                  <a:lnTo>
                    <a:pt x="278" y="1382"/>
                  </a:lnTo>
                  <a:lnTo>
                    <a:pt x="287" y="1398"/>
                  </a:lnTo>
                  <a:lnTo>
                    <a:pt x="287" y="1446"/>
                  </a:lnTo>
                  <a:lnTo>
                    <a:pt x="287" y="1510"/>
                  </a:lnTo>
                  <a:lnTo>
                    <a:pt x="329" y="1558"/>
                  </a:lnTo>
                  <a:lnTo>
                    <a:pt x="312" y="1622"/>
                  </a:lnTo>
                  <a:lnTo>
                    <a:pt x="346" y="1630"/>
                  </a:lnTo>
                  <a:lnTo>
                    <a:pt x="354" y="1670"/>
                  </a:lnTo>
                  <a:lnTo>
                    <a:pt x="388" y="1702"/>
                  </a:lnTo>
                  <a:lnTo>
                    <a:pt x="413" y="1766"/>
                  </a:lnTo>
                  <a:lnTo>
                    <a:pt x="413" y="1758"/>
                  </a:lnTo>
                  <a:lnTo>
                    <a:pt x="438" y="1758"/>
                  </a:lnTo>
                  <a:lnTo>
                    <a:pt x="464" y="1774"/>
                  </a:lnTo>
                  <a:lnTo>
                    <a:pt x="481" y="1766"/>
                  </a:lnTo>
                  <a:lnTo>
                    <a:pt x="514" y="1774"/>
                  </a:lnTo>
                  <a:lnTo>
                    <a:pt x="531" y="1790"/>
                  </a:lnTo>
                  <a:lnTo>
                    <a:pt x="573" y="1766"/>
                  </a:lnTo>
                  <a:lnTo>
                    <a:pt x="607" y="1774"/>
                  </a:lnTo>
                  <a:lnTo>
                    <a:pt x="641" y="1798"/>
                  </a:lnTo>
                  <a:lnTo>
                    <a:pt x="649" y="1830"/>
                  </a:lnTo>
                  <a:lnTo>
                    <a:pt x="649" y="1862"/>
                  </a:lnTo>
                  <a:lnTo>
                    <a:pt x="683" y="1878"/>
                  </a:lnTo>
                  <a:lnTo>
                    <a:pt x="683" y="1894"/>
                  </a:lnTo>
                  <a:lnTo>
                    <a:pt x="717" y="1918"/>
                  </a:lnTo>
                  <a:lnTo>
                    <a:pt x="759" y="1926"/>
                  </a:lnTo>
                  <a:lnTo>
                    <a:pt x="767" y="1950"/>
                  </a:lnTo>
                  <a:lnTo>
                    <a:pt x="835" y="1966"/>
                  </a:lnTo>
                  <a:lnTo>
                    <a:pt x="860" y="1990"/>
                  </a:lnTo>
                  <a:lnTo>
                    <a:pt x="843" y="2014"/>
                  </a:lnTo>
                  <a:lnTo>
                    <a:pt x="826" y="2030"/>
                  </a:lnTo>
                  <a:lnTo>
                    <a:pt x="776" y="2038"/>
                  </a:lnTo>
                  <a:lnTo>
                    <a:pt x="767" y="2062"/>
                  </a:lnTo>
                  <a:lnTo>
                    <a:pt x="792" y="2078"/>
                  </a:lnTo>
                  <a:lnTo>
                    <a:pt x="792" y="2102"/>
                  </a:lnTo>
                  <a:lnTo>
                    <a:pt x="809" y="2126"/>
                  </a:lnTo>
                  <a:lnTo>
                    <a:pt x="835" y="2158"/>
                  </a:lnTo>
                  <a:lnTo>
                    <a:pt x="868" y="2158"/>
                  </a:lnTo>
                  <a:lnTo>
                    <a:pt x="877" y="2118"/>
                  </a:lnTo>
                  <a:lnTo>
                    <a:pt x="910" y="2118"/>
                  </a:lnTo>
                  <a:lnTo>
                    <a:pt x="969" y="2086"/>
                  </a:lnTo>
                  <a:lnTo>
                    <a:pt x="1011" y="2102"/>
                  </a:lnTo>
                  <a:lnTo>
                    <a:pt x="1054" y="2126"/>
                  </a:lnTo>
                  <a:lnTo>
                    <a:pt x="1037" y="2142"/>
                  </a:lnTo>
                  <a:lnTo>
                    <a:pt x="1054" y="2182"/>
                  </a:lnTo>
                  <a:lnTo>
                    <a:pt x="1079" y="2190"/>
                  </a:lnTo>
                  <a:lnTo>
                    <a:pt x="1113" y="2190"/>
                  </a:lnTo>
                  <a:lnTo>
                    <a:pt x="1115" y="0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9" name="Freeform 100">
              <a:extLst>
                <a:ext uri="{FF2B5EF4-FFF2-40B4-BE49-F238E27FC236}">
                  <a16:creationId xmlns:a16="http://schemas.microsoft.com/office/drawing/2014/main" id="{7DAD0C1C-C562-4035-AB53-C347B59358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6081" y="1936363"/>
              <a:ext cx="724880" cy="1030846"/>
            </a:xfrm>
            <a:custGeom>
              <a:avLst/>
              <a:gdLst>
                <a:gd name="T0" fmla="*/ 683 w 801"/>
                <a:gd name="T1" fmla="*/ 720 h 1272"/>
                <a:gd name="T2" fmla="*/ 658 w 801"/>
                <a:gd name="T3" fmla="*/ 616 h 1272"/>
                <a:gd name="T4" fmla="*/ 582 w 801"/>
                <a:gd name="T5" fmla="*/ 520 h 1272"/>
                <a:gd name="T6" fmla="*/ 557 w 801"/>
                <a:gd name="T7" fmla="*/ 408 h 1272"/>
                <a:gd name="T8" fmla="*/ 523 w 801"/>
                <a:gd name="T9" fmla="*/ 256 h 1272"/>
                <a:gd name="T10" fmla="*/ 439 w 801"/>
                <a:gd name="T11" fmla="*/ 200 h 1272"/>
                <a:gd name="T12" fmla="*/ 422 w 801"/>
                <a:gd name="T13" fmla="*/ 88 h 1272"/>
                <a:gd name="T14" fmla="*/ 413 w 801"/>
                <a:gd name="T15" fmla="*/ 32 h 1272"/>
                <a:gd name="T16" fmla="*/ 295 w 801"/>
                <a:gd name="T17" fmla="*/ 0 h 1272"/>
                <a:gd name="T18" fmla="*/ 262 w 801"/>
                <a:gd name="T19" fmla="*/ 112 h 1272"/>
                <a:gd name="T20" fmla="*/ 186 w 801"/>
                <a:gd name="T21" fmla="*/ 168 h 1272"/>
                <a:gd name="T22" fmla="*/ 43 w 801"/>
                <a:gd name="T23" fmla="*/ 136 h 1272"/>
                <a:gd name="T24" fmla="*/ 51 w 801"/>
                <a:gd name="T25" fmla="*/ 216 h 1272"/>
                <a:gd name="T26" fmla="*/ 177 w 801"/>
                <a:gd name="T27" fmla="*/ 296 h 1272"/>
                <a:gd name="T28" fmla="*/ 220 w 801"/>
                <a:gd name="T29" fmla="*/ 368 h 1272"/>
                <a:gd name="T30" fmla="*/ 228 w 801"/>
                <a:gd name="T31" fmla="*/ 464 h 1272"/>
                <a:gd name="T32" fmla="*/ 262 w 801"/>
                <a:gd name="T33" fmla="*/ 552 h 1272"/>
                <a:gd name="T34" fmla="*/ 329 w 801"/>
                <a:gd name="T35" fmla="*/ 576 h 1272"/>
                <a:gd name="T36" fmla="*/ 354 w 801"/>
                <a:gd name="T37" fmla="*/ 600 h 1272"/>
                <a:gd name="T38" fmla="*/ 354 w 801"/>
                <a:gd name="T39" fmla="*/ 632 h 1272"/>
                <a:gd name="T40" fmla="*/ 236 w 801"/>
                <a:gd name="T41" fmla="*/ 832 h 1272"/>
                <a:gd name="T42" fmla="*/ 177 w 801"/>
                <a:gd name="T43" fmla="*/ 896 h 1272"/>
                <a:gd name="T44" fmla="*/ 186 w 801"/>
                <a:gd name="T45" fmla="*/ 976 h 1272"/>
                <a:gd name="T46" fmla="*/ 228 w 801"/>
                <a:gd name="T47" fmla="*/ 1080 h 1272"/>
                <a:gd name="T48" fmla="*/ 236 w 801"/>
                <a:gd name="T49" fmla="*/ 1160 h 1272"/>
                <a:gd name="T50" fmla="*/ 287 w 801"/>
                <a:gd name="T51" fmla="*/ 1208 h 1272"/>
                <a:gd name="T52" fmla="*/ 312 w 801"/>
                <a:gd name="T53" fmla="*/ 1272 h 1272"/>
                <a:gd name="T54" fmla="*/ 380 w 801"/>
                <a:gd name="T55" fmla="*/ 1264 h 1272"/>
                <a:gd name="T56" fmla="*/ 506 w 801"/>
                <a:gd name="T57" fmla="*/ 1192 h 1272"/>
                <a:gd name="T58" fmla="*/ 675 w 801"/>
                <a:gd name="T59" fmla="*/ 1112 h 1272"/>
                <a:gd name="T60" fmla="*/ 750 w 801"/>
                <a:gd name="T61" fmla="*/ 944 h 1272"/>
                <a:gd name="T62" fmla="*/ 801 w 801"/>
                <a:gd name="T63" fmla="*/ 808 h 12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01" h="1272">
                  <a:moveTo>
                    <a:pt x="750" y="760"/>
                  </a:moveTo>
                  <a:lnTo>
                    <a:pt x="683" y="720"/>
                  </a:lnTo>
                  <a:lnTo>
                    <a:pt x="700" y="672"/>
                  </a:lnTo>
                  <a:lnTo>
                    <a:pt x="658" y="616"/>
                  </a:lnTo>
                  <a:lnTo>
                    <a:pt x="590" y="576"/>
                  </a:lnTo>
                  <a:lnTo>
                    <a:pt x="582" y="520"/>
                  </a:lnTo>
                  <a:lnTo>
                    <a:pt x="624" y="472"/>
                  </a:lnTo>
                  <a:lnTo>
                    <a:pt x="557" y="408"/>
                  </a:lnTo>
                  <a:lnTo>
                    <a:pt x="506" y="312"/>
                  </a:lnTo>
                  <a:lnTo>
                    <a:pt x="523" y="256"/>
                  </a:lnTo>
                  <a:lnTo>
                    <a:pt x="481" y="216"/>
                  </a:lnTo>
                  <a:lnTo>
                    <a:pt x="439" y="200"/>
                  </a:lnTo>
                  <a:lnTo>
                    <a:pt x="413" y="136"/>
                  </a:lnTo>
                  <a:lnTo>
                    <a:pt x="422" y="88"/>
                  </a:lnTo>
                  <a:lnTo>
                    <a:pt x="430" y="72"/>
                  </a:lnTo>
                  <a:lnTo>
                    <a:pt x="413" y="32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262" y="40"/>
                  </a:lnTo>
                  <a:lnTo>
                    <a:pt x="262" y="112"/>
                  </a:lnTo>
                  <a:lnTo>
                    <a:pt x="245" y="184"/>
                  </a:lnTo>
                  <a:lnTo>
                    <a:pt x="186" y="168"/>
                  </a:lnTo>
                  <a:lnTo>
                    <a:pt x="144" y="184"/>
                  </a:lnTo>
                  <a:lnTo>
                    <a:pt x="43" y="136"/>
                  </a:lnTo>
                  <a:lnTo>
                    <a:pt x="0" y="160"/>
                  </a:lnTo>
                  <a:lnTo>
                    <a:pt x="51" y="216"/>
                  </a:lnTo>
                  <a:lnTo>
                    <a:pt x="144" y="256"/>
                  </a:lnTo>
                  <a:lnTo>
                    <a:pt x="177" y="296"/>
                  </a:lnTo>
                  <a:lnTo>
                    <a:pt x="177" y="336"/>
                  </a:lnTo>
                  <a:lnTo>
                    <a:pt x="220" y="368"/>
                  </a:lnTo>
                  <a:lnTo>
                    <a:pt x="220" y="416"/>
                  </a:lnTo>
                  <a:lnTo>
                    <a:pt x="228" y="464"/>
                  </a:lnTo>
                  <a:lnTo>
                    <a:pt x="245" y="504"/>
                  </a:lnTo>
                  <a:lnTo>
                    <a:pt x="262" y="552"/>
                  </a:lnTo>
                  <a:lnTo>
                    <a:pt x="295" y="560"/>
                  </a:lnTo>
                  <a:lnTo>
                    <a:pt x="329" y="576"/>
                  </a:lnTo>
                  <a:lnTo>
                    <a:pt x="354" y="584"/>
                  </a:lnTo>
                  <a:lnTo>
                    <a:pt x="354" y="600"/>
                  </a:lnTo>
                  <a:lnTo>
                    <a:pt x="363" y="616"/>
                  </a:lnTo>
                  <a:lnTo>
                    <a:pt x="354" y="632"/>
                  </a:lnTo>
                  <a:lnTo>
                    <a:pt x="321" y="696"/>
                  </a:lnTo>
                  <a:lnTo>
                    <a:pt x="236" y="832"/>
                  </a:lnTo>
                  <a:lnTo>
                    <a:pt x="203" y="864"/>
                  </a:lnTo>
                  <a:lnTo>
                    <a:pt x="177" y="896"/>
                  </a:lnTo>
                  <a:lnTo>
                    <a:pt x="177" y="936"/>
                  </a:lnTo>
                  <a:lnTo>
                    <a:pt x="186" y="976"/>
                  </a:lnTo>
                  <a:lnTo>
                    <a:pt x="211" y="1048"/>
                  </a:lnTo>
                  <a:lnTo>
                    <a:pt x="228" y="1080"/>
                  </a:lnTo>
                  <a:lnTo>
                    <a:pt x="228" y="1120"/>
                  </a:lnTo>
                  <a:lnTo>
                    <a:pt x="236" y="1160"/>
                  </a:lnTo>
                  <a:lnTo>
                    <a:pt x="253" y="1192"/>
                  </a:lnTo>
                  <a:lnTo>
                    <a:pt x="287" y="1208"/>
                  </a:lnTo>
                  <a:lnTo>
                    <a:pt x="321" y="1224"/>
                  </a:lnTo>
                  <a:lnTo>
                    <a:pt x="312" y="1272"/>
                  </a:lnTo>
                  <a:lnTo>
                    <a:pt x="363" y="1272"/>
                  </a:lnTo>
                  <a:lnTo>
                    <a:pt x="380" y="1264"/>
                  </a:lnTo>
                  <a:lnTo>
                    <a:pt x="405" y="1248"/>
                  </a:lnTo>
                  <a:lnTo>
                    <a:pt x="506" y="1192"/>
                  </a:lnTo>
                  <a:lnTo>
                    <a:pt x="599" y="1152"/>
                  </a:lnTo>
                  <a:lnTo>
                    <a:pt x="675" y="1112"/>
                  </a:lnTo>
                  <a:lnTo>
                    <a:pt x="700" y="1016"/>
                  </a:lnTo>
                  <a:lnTo>
                    <a:pt x="750" y="944"/>
                  </a:lnTo>
                  <a:lnTo>
                    <a:pt x="793" y="872"/>
                  </a:lnTo>
                  <a:lnTo>
                    <a:pt x="801" y="808"/>
                  </a:lnTo>
                  <a:lnTo>
                    <a:pt x="750" y="76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0" name="Freeform 101">
              <a:extLst>
                <a:ext uri="{FF2B5EF4-FFF2-40B4-BE49-F238E27FC236}">
                  <a16:creationId xmlns:a16="http://schemas.microsoft.com/office/drawing/2014/main" id="{D0CD7413-6135-4031-8364-81F2B6ED5B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8870" y="2079705"/>
              <a:ext cx="624491" cy="1372429"/>
            </a:xfrm>
            <a:custGeom>
              <a:avLst/>
              <a:gdLst>
                <a:gd name="T0" fmla="*/ 354 w 691"/>
                <a:gd name="T1" fmla="*/ 72 h 1696"/>
                <a:gd name="T2" fmla="*/ 295 w 691"/>
                <a:gd name="T3" fmla="*/ 128 h 1696"/>
                <a:gd name="T4" fmla="*/ 261 w 691"/>
                <a:gd name="T5" fmla="*/ 216 h 1696"/>
                <a:gd name="T6" fmla="*/ 210 w 691"/>
                <a:gd name="T7" fmla="*/ 312 h 1696"/>
                <a:gd name="T8" fmla="*/ 168 w 691"/>
                <a:gd name="T9" fmla="*/ 400 h 1696"/>
                <a:gd name="T10" fmla="*/ 118 w 691"/>
                <a:gd name="T11" fmla="*/ 576 h 1696"/>
                <a:gd name="T12" fmla="*/ 143 w 691"/>
                <a:gd name="T13" fmla="*/ 656 h 1696"/>
                <a:gd name="T14" fmla="*/ 33 w 691"/>
                <a:gd name="T15" fmla="*/ 736 h 1696"/>
                <a:gd name="T16" fmla="*/ 50 w 691"/>
                <a:gd name="T17" fmla="*/ 936 h 1696"/>
                <a:gd name="T18" fmla="*/ 92 w 691"/>
                <a:gd name="T19" fmla="*/ 1016 h 1696"/>
                <a:gd name="T20" fmla="*/ 67 w 691"/>
                <a:gd name="T21" fmla="*/ 1144 h 1696"/>
                <a:gd name="T22" fmla="*/ 17 w 691"/>
                <a:gd name="T23" fmla="*/ 1272 h 1696"/>
                <a:gd name="T24" fmla="*/ 8 w 691"/>
                <a:gd name="T25" fmla="*/ 1328 h 1696"/>
                <a:gd name="T26" fmla="*/ 42 w 691"/>
                <a:gd name="T27" fmla="*/ 1376 h 1696"/>
                <a:gd name="T28" fmla="*/ 84 w 691"/>
                <a:gd name="T29" fmla="*/ 1504 h 1696"/>
                <a:gd name="T30" fmla="*/ 118 w 691"/>
                <a:gd name="T31" fmla="*/ 1568 h 1696"/>
                <a:gd name="T32" fmla="*/ 109 w 691"/>
                <a:gd name="T33" fmla="*/ 1616 h 1696"/>
                <a:gd name="T34" fmla="*/ 135 w 691"/>
                <a:gd name="T35" fmla="*/ 1664 h 1696"/>
                <a:gd name="T36" fmla="*/ 202 w 691"/>
                <a:gd name="T37" fmla="*/ 1696 h 1696"/>
                <a:gd name="T38" fmla="*/ 244 w 691"/>
                <a:gd name="T39" fmla="*/ 1648 h 1696"/>
                <a:gd name="T40" fmla="*/ 286 w 691"/>
                <a:gd name="T41" fmla="*/ 1600 h 1696"/>
                <a:gd name="T42" fmla="*/ 387 w 691"/>
                <a:gd name="T43" fmla="*/ 1472 h 1696"/>
                <a:gd name="T44" fmla="*/ 387 w 691"/>
                <a:gd name="T45" fmla="*/ 1408 h 1696"/>
                <a:gd name="T46" fmla="*/ 396 w 691"/>
                <a:gd name="T47" fmla="*/ 1336 h 1696"/>
                <a:gd name="T48" fmla="*/ 421 w 691"/>
                <a:gd name="T49" fmla="*/ 1272 h 1696"/>
                <a:gd name="T50" fmla="*/ 497 w 691"/>
                <a:gd name="T51" fmla="*/ 1224 h 1696"/>
                <a:gd name="T52" fmla="*/ 505 w 691"/>
                <a:gd name="T53" fmla="*/ 1168 h 1696"/>
                <a:gd name="T54" fmla="*/ 480 w 691"/>
                <a:gd name="T55" fmla="*/ 1088 h 1696"/>
                <a:gd name="T56" fmla="*/ 396 w 691"/>
                <a:gd name="T57" fmla="*/ 1040 h 1696"/>
                <a:gd name="T58" fmla="*/ 387 w 691"/>
                <a:gd name="T59" fmla="*/ 984 h 1696"/>
                <a:gd name="T60" fmla="*/ 387 w 691"/>
                <a:gd name="T61" fmla="*/ 832 h 1696"/>
                <a:gd name="T62" fmla="*/ 480 w 691"/>
                <a:gd name="T63" fmla="*/ 704 h 1696"/>
                <a:gd name="T64" fmla="*/ 556 w 691"/>
                <a:gd name="T65" fmla="*/ 624 h 1696"/>
                <a:gd name="T66" fmla="*/ 581 w 691"/>
                <a:gd name="T67" fmla="*/ 560 h 1696"/>
                <a:gd name="T68" fmla="*/ 573 w 691"/>
                <a:gd name="T69" fmla="*/ 496 h 1696"/>
                <a:gd name="T70" fmla="*/ 606 w 691"/>
                <a:gd name="T71" fmla="*/ 424 h 1696"/>
                <a:gd name="T72" fmla="*/ 682 w 691"/>
                <a:gd name="T73" fmla="*/ 376 h 1696"/>
                <a:gd name="T74" fmla="*/ 674 w 691"/>
                <a:gd name="T75" fmla="*/ 328 h 1696"/>
                <a:gd name="T76" fmla="*/ 649 w 691"/>
                <a:gd name="T77" fmla="*/ 240 h 1696"/>
                <a:gd name="T78" fmla="*/ 606 w 691"/>
                <a:gd name="T79" fmla="*/ 160 h 1696"/>
                <a:gd name="T80" fmla="*/ 573 w 691"/>
                <a:gd name="T81" fmla="*/ 80 h 1696"/>
                <a:gd name="T82" fmla="*/ 446 w 691"/>
                <a:gd name="T83" fmla="*/ 0 h 1696"/>
                <a:gd name="T84" fmla="*/ 429 w 691"/>
                <a:gd name="T85" fmla="*/ 88 h 169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1" h="1696">
                  <a:moveTo>
                    <a:pt x="429" y="88"/>
                  </a:moveTo>
                  <a:lnTo>
                    <a:pt x="354" y="72"/>
                  </a:lnTo>
                  <a:lnTo>
                    <a:pt x="337" y="128"/>
                  </a:lnTo>
                  <a:lnTo>
                    <a:pt x="295" y="128"/>
                  </a:lnTo>
                  <a:lnTo>
                    <a:pt x="261" y="168"/>
                  </a:lnTo>
                  <a:lnTo>
                    <a:pt x="261" y="216"/>
                  </a:lnTo>
                  <a:lnTo>
                    <a:pt x="269" y="256"/>
                  </a:lnTo>
                  <a:lnTo>
                    <a:pt x="210" y="312"/>
                  </a:lnTo>
                  <a:lnTo>
                    <a:pt x="210" y="376"/>
                  </a:lnTo>
                  <a:lnTo>
                    <a:pt x="168" y="400"/>
                  </a:lnTo>
                  <a:lnTo>
                    <a:pt x="168" y="496"/>
                  </a:lnTo>
                  <a:lnTo>
                    <a:pt x="118" y="576"/>
                  </a:lnTo>
                  <a:lnTo>
                    <a:pt x="160" y="600"/>
                  </a:lnTo>
                  <a:lnTo>
                    <a:pt x="143" y="656"/>
                  </a:lnTo>
                  <a:lnTo>
                    <a:pt x="67" y="664"/>
                  </a:lnTo>
                  <a:lnTo>
                    <a:pt x="33" y="736"/>
                  </a:lnTo>
                  <a:lnTo>
                    <a:pt x="50" y="856"/>
                  </a:lnTo>
                  <a:lnTo>
                    <a:pt x="50" y="936"/>
                  </a:lnTo>
                  <a:lnTo>
                    <a:pt x="92" y="976"/>
                  </a:lnTo>
                  <a:lnTo>
                    <a:pt x="92" y="1016"/>
                  </a:lnTo>
                  <a:lnTo>
                    <a:pt x="67" y="1056"/>
                  </a:lnTo>
                  <a:lnTo>
                    <a:pt x="67" y="1144"/>
                  </a:lnTo>
                  <a:lnTo>
                    <a:pt x="33" y="1176"/>
                  </a:lnTo>
                  <a:lnTo>
                    <a:pt x="17" y="1272"/>
                  </a:lnTo>
                  <a:lnTo>
                    <a:pt x="0" y="1280"/>
                  </a:lnTo>
                  <a:lnTo>
                    <a:pt x="8" y="1328"/>
                  </a:lnTo>
                  <a:lnTo>
                    <a:pt x="33" y="1352"/>
                  </a:lnTo>
                  <a:lnTo>
                    <a:pt x="42" y="1376"/>
                  </a:lnTo>
                  <a:lnTo>
                    <a:pt x="42" y="1440"/>
                  </a:lnTo>
                  <a:lnTo>
                    <a:pt x="84" y="1504"/>
                  </a:lnTo>
                  <a:lnTo>
                    <a:pt x="109" y="1536"/>
                  </a:lnTo>
                  <a:lnTo>
                    <a:pt x="118" y="1568"/>
                  </a:lnTo>
                  <a:lnTo>
                    <a:pt x="109" y="1592"/>
                  </a:lnTo>
                  <a:lnTo>
                    <a:pt x="109" y="1616"/>
                  </a:lnTo>
                  <a:lnTo>
                    <a:pt x="126" y="1632"/>
                  </a:lnTo>
                  <a:lnTo>
                    <a:pt x="135" y="1664"/>
                  </a:lnTo>
                  <a:lnTo>
                    <a:pt x="135" y="1696"/>
                  </a:lnTo>
                  <a:lnTo>
                    <a:pt x="202" y="1696"/>
                  </a:lnTo>
                  <a:lnTo>
                    <a:pt x="236" y="1680"/>
                  </a:lnTo>
                  <a:lnTo>
                    <a:pt x="244" y="1648"/>
                  </a:lnTo>
                  <a:lnTo>
                    <a:pt x="261" y="1616"/>
                  </a:lnTo>
                  <a:lnTo>
                    <a:pt x="286" y="1600"/>
                  </a:lnTo>
                  <a:lnTo>
                    <a:pt x="354" y="1608"/>
                  </a:lnTo>
                  <a:lnTo>
                    <a:pt x="387" y="1472"/>
                  </a:lnTo>
                  <a:lnTo>
                    <a:pt x="396" y="1440"/>
                  </a:lnTo>
                  <a:lnTo>
                    <a:pt x="387" y="1408"/>
                  </a:lnTo>
                  <a:lnTo>
                    <a:pt x="387" y="1368"/>
                  </a:lnTo>
                  <a:lnTo>
                    <a:pt x="396" y="1336"/>
                  </a:lnTo>
                  <a:lnTo>
                    <a:pt x="404" y="1296"/>
                  </a:lnTo>
                  <a:lnTo>
                    <a:pt x="421" y="1272"/>
                  </a:lnTo>
                  <a:lnTo>
                    <a:pt x="472" y="1240"/>
                  </a:lnTo>
                  <a:lnTo>
                    <a:pt x="497" y="1224"/>
                  </a:lnTo>
                  <a:lnTo>
                    <a:pt x="497" y="1192"/>
                  </a:lnTo>
                  <a:lnTo>
                    <a:pt x="505" y="1168"/>
                  </a:lnTo>
                  <a:lnTo>
                    <a:pt x="522" y="1144"/>
                  </a:lnTo>
                  <a:lnTo>
                    <a:pt x="480" y="1088"/>
                  </a:lnTo>
                  <a:lnTo>
                    <a:pt x="413" y="1048"/>
                  </a:lnTo>
                  <a:lnTo>
                    <a:pt x="396" y="1040"/>
                  </a:lnTo>
                  <a:lnTo>
                    <a:pt x="387" y="1024"/>
                  </a:lnTo>
                  <a:lnTo>
                    <a:pt x="387" y="984"/>
                  </a:lnTo>
                  <a:lnTo>
                    <a:pt x="379" y="904"/>
                  </a:lnTo>
                  <a:lnTo>
                    <a:pt x="387" y="832"/>
                  </a:lnTo>
                  <a:lnTo>
                    <a:pt x="429" y="760"/>
                  </a:lnTo>
                  <a:lnTo>
                    <a:pt x="480" y="704"/>
                  </a:lnTo>
                  <a:lnTo>
                    <a:pt x="539" y="648"/>
                  </a:lnTo>
                  <a:lnTo>
                    <a:pt x="556" y="624"/>
                  </a:lnTo>
                  <a:lnTo>
                    <a:pt x="564" y="584"/>
                  </a:lnTo>
                  <a:lnTo>
                    <a:pt x="581" y="560"/>
                  </a:lnTo>
                  <a:lnTo>
                    <a:pt x="581" y="536"/>
                  </a:lnTo>
                  <a:lnTo>
                    <a:pt x="573" y="496"/>
                  </a:lnTo>
                  <a:lnTo>
                    <a:pt x="581" y="464"/>
                  </a:lnTo>
                  <a:lnTo>
                    <a:pt x="606" y="424"/>
                  </a:lnTo>
                  <a:lnTo>
                    <a:pt x="615" y="384"/>
                  </a:lnTo>
                  <a:lnTo>
                    <a:pt x="682" y="376"/>
                  </a:lnTo>
                  <a:lnTo>
                    <a:pt x="691" y="376"/>
                  </a:lnTo>
                  <a:lnTo>
                    <a:pt x="674" y="328"/>
                  </a:lnTo>
                  <a:lnTo>
                    <a:pt x="657" y="288"/>
                  </a:lnTo>
                  <a:lnTo>
                    <a:pt x="649" y="240"/>
                  </a:lnTo>
                  <a:lnTo>
                    <a:pt x="649" y="192"/>
                  </a:lnTo>
                  <a:lnTo>
                    <a:pt x="606" y="160"/>
                  </a:lnTo>
                  <a:lnTo>
                    <a:pt x="606" y="120"/>
                  </a:lnTo>
                  <a:lnTo>
                    <a:pt x="573" y="80"/>
                  </a:lnTo>
                  <a:lnTo>
                    <a:pt x="480" y="40"/>
                  </a:lnTo>
                  <a:lnTo>
                    <a:pt x="446" y="0"/>
                  </a:lnTo>
                  <a:lnTo>
                    <a:pt x="429" y="8"/>
                  </a:lnTo>
                  <a:lnTo>
                    <a:pt x="429" y="8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1" name="Freeform 102">
              <a:extLst>
                <a:ext uri="{FF2B5EF4-FFF2-40B4-BE49-F238E27FC236}">
                  <a16:creationId xmlns:a16="http://schemas.microsoft.com/office/drawing/2014/main" id="{4D784920-3465-4D75-B9FE-364F1A8298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6081" y="1930263"/>
              <a:ext cx="724880" cy="1030846"/>
            </a:xfrm>
            <a:custGeom>
              <a:avLst/>
              <a:gdLst>
                <a:gd name="T0" fmla="*/ 683 w 801"/>
                <a:gd name="T1" fmla="*/ 720 h 1272"/>
                <a:gd name="T2" fmla="*/ 658 w 801"/>
                <a:gd name="T3" fmla="*/ 616 h 1272"/>
                <a:gd name="T4" fmla="*/ 582 w 801"/>
                <a:gd name="T5" fmla="*/ 520 h 1272"/>
                <a:gd name="T6" fmla="*/ 557 w 801"/>
                <a:gd name="T7" fmla="*/ 408 h 1272"/>
                <a:gd name="T8" fmla="*/ 523 w 801"/>
                <a:gd name="T9" fmla="*/ 256 h 1272"/>
                <a:gd name="T10" fmla="*/ 439 w 801"/>
                <a:gd name="T11" fmla="*/ 200 h 1272"/>
                <a:gd name="T12" fmla="*/ 422 w 801"/>
                <a:gd name="T13" fmla="*/ 88 h 1272"/>
                <a:gd name="T14" fmla="*/ 413 w 801"/>
                <a:gd name="T15" fmla="*/ 32 h 1272"/>
                <a:gd name="T16" fmla="*/ 295 w 801"/>
                <a:gd name="T17" fmla="*/ 0 h 1272"/>
                <a:gd name="T18" fmla="*/ 262 w 801"/>
                <a:gd name="T19" fmla="*/ 112 h 1272"/>
                <a:gd name="T20" fmla="*/ 186 w 801"/>
                <a:gd name="T21" fmla="*/ 168 h 1272"/>
                <a:gd name="T22" fmla="*/ 43 w 801"/>
                <a:gd name="T23" fmla="*/ 136 h 1272"/>
                <a:gd name="T24" fmla="*/ 51 w 801"/>
                <a:gd name="T25" fmla="*/ 216 h 1272"/>
                <a:gd name="T26" fmla="*/ 177 w 801"/>
                <a:gd name="T27" fmla="*/ 296 h 1272"/>
                <a:gd name="T28" fmla="*/ 220 w 801"/>
                <a:gd name="T29" fmla="*/ 368 h 1272"/>
                <a:gd name="T30" fmla="*/ 228 w 801"/>
                <a:gd name="T31" fmla="*/ 464 h 1272"/>
                <a:gd name="T32" fmla="*/ 262 w 801"/>
                <a:gd name="T33" fmla="*/ 552 h 1272"/>
                <a:gd name="T34" fmla="*/ 329 w 801"/>
                <a:gd name="T35" fmla="*/ 576 h 1272"/>
                <a:gd name="T36" fmla="*/ 354 w 801"/>
                <a:gd name="T37" fmla="*/ 600 h 1272"/>
                <a:gd name="T38" fmla="*/ 354 w 801"/>
                <a:gd name="T39" fmla="*/ 632 h 1272"/>
                <a:gd name="T40" fmla="*/ 236 w 801"/>
                <a:gd name="T41" fmla="*/ 832 h 1272"/>
                <a:gd name="T42" fmla="*/ 177 w 801"/>
                <a:gd name="T43" fmla="*/ 896 h 1272"/>
                <a:gd name="T44" fmla="*/ 186 w 801"/>
                <a:gd name="T45" fmla="*/ 976 h 1272"/>
                <a:gd name="T46" fmla="*/ 228 w 801"/>
                <a:gd name="T47" fmla="*/ 1080 h 1272"/>
                <a:gd name="T48" fmla="*/ 236 w 801"/>
                <a:gd name="T49" fmla="*/ 1160 h 1272"/>
                <a:gd name="T50" fmla="*/ 287 w 801"/>
                <a:gd name="T51" fmla="*/ 1208 h 1272"/>
                <a:gd name="T52" fmla="*/ 312 w 801"/>
                <a:gd name="T53" fmla="*/ 1272 h 1272"/>
                <a:gd name="T54" fmla="*/ 380 w 801"/>
                <a:gd name="T55" fmla="*/ 1264 h 1272"/>
                <a:gd name="T56" fmla="*/ 506 w 801"/>
                <a:gd name="T57" fmla="*/ 1192 h 1272"/>
                <a:gd name="T58" fmla="*/ 675 w 801"/>
                <a:gd name="T59" fmla="*/ 1112 h 1272"/>
                <a:gd name="T60" fmla="*/ 750 w 801"/>
                <a:gd name="T61" fmla="*/ 944 h 1272"/>
                <a:gd name="T62" fmla="*/ 801 w 801"/>
                <a:gd name="T63" fmla="*/ 808 h 12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01" h="1272">
                  <a:moveTo>
                    <a:pt x="750" y="760"/>
                  </a:moveTo>
                  <a:lnTo>
                    <a:pt x="683" y="720"/>
                  </a:lnTo>
                  <a:lnTo>
                    <a:pt x="700" y="672"/>
                  </a:lnTo>
                  <a:lnTo>
                    <a:pt x="658" y="616"/>
                  </a:lnTo>
                  <a:lnTo>
                    <a:pt x="590" y="576"/>
                  </a:lnTo>
                  <a:lnTo>
                    <a:pt x="582" y="520"/>
                  </a:lnTo>
                  <a:lnTo>
                    <a:pt x="624" y="472"/>
                  </a:lnTo>
                  <a:lnTo>
                    <a:pt x="557" y="408"/>
                  </a:lnTo>
                  <a:lnTo>
                    <a:pt x="506" y="312"/>
                  </a:lnTo>
                  <a:lnTo>
                    <a:pt x="523" y="256"/>
                  </a:lnTo>
                  <a:lnTo>
                    <a:pt x="481" y="216"/>
                  </a:lnTo>
                  <a:lnTo>
                    <a:pt x="439" y="200"/>
                  </a:lnTo>
                  <a:lnTo>
                    <a:pt x="413" y="136"/>
                  </a:lnTo>
                  <a:lnTo>
                    <a:pt x="422" y="88"/>
                  </a:lnTo>
                  <a:lnTo>
                    <a:pt x="430" y="72"/>
                  </a:lnTo>
                  <a:lnTo>
                    <a:pt x="413" y="32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262" y="40"/>
                  </a:lnTo>
                  <a:lnTo>
                    <a:pt x="262" y="112"/>
                  </a:lnTo>
                  <a:lnTo>
                    <a:pt x="245" y="184"/>
                  </a:lnTo>
                  <a:lnTo>
                    <a:pt x="186" y="168"/>
                  </a:lnTo>
                  <a:lnTo>
                    <a:pt x="144" y="184"/>
                  </a:lnTo>
                  <a:lnTo>
                    <a:pt x="43" y="136"/>
                  </a:lnTo>
                  <a:lnTo>
                    <a:pt x="0" y="160"/>
                  </a:lnTo>
                  <a:lnTo>
                    <a:pt x="51" y="216"/>
                  </a:lnTo>
                  <a:lnTo>
                    <a:pt x="144" y="256"/>
                  </a:lnTo>
                  <a:lnTo>
                    <a:pt x="177" y="296"/>
                  </a:lnTo>
                  <a:lnTo>
                    <a:pt x="177" y="336"/>
                  </a:lnTo>
                  <a:lnTo>
                    <a:pt x="220" y="368"/>
                  </a:lnTo>
                  <a:lnTo>
                    <a:pt x="220" y="416"/>
                  </a:lnTo>
                  <a:lnTo>
                    <a:pt x="228" y="464"/>
                  </a:lnTo>
                  <a:lnTo>
                    <a:pt x="245" y="504"/>
                  </a:lnTo>
                  <a:lnTo>
                    <a:pt x="262" y="552"/>
                  </a:lnTo>
                  <a:lnTo>
                    <a:pt x="295" y="560"/>
                  </a:lnTo>
                  <a:lnTo>
                    <a:pt x="329" y="576"/>
                  </a:lnTo>
                  <a:lnTo>
                    <a:pt x="354" y="584"/>
                  </a:lnTo>
                  <a:lnTo>
                    <a:pt x="354" y="600"/>
                  </a:lnTo>
                  <a:lnTo>
                    <a:pt x="363" y="616"/>
                  </a:lnTo>
                  <a:lnTo>
                    <a:pt x="354" y="632"/>
                  </a:lnTo>
                  <a:lnTo>
                    <a:pt x="321" y="696"/>
                  </a:lnTo>
                  <a:lnTo>
                    <a:pt x="236" y="832"/>
                  </a:lnTo>
                  <a:lnTo>
                    <a:pt x="203" y="864"/>
                  </a:lnTo>
                  <a:lnTo>
                    <a:pt x="177" y="896"/>
                  </a:lnTo>
                  <a:lnTo>
                    <a:pt x="177" y="936"/>
                  </a:lnTo>
                  <a:lnTo>
                    <a:pt x="186" y="976"/>
                  </a:lnTo>
                  <a:lnTo>
                    <a:pt x="211" y="1048"/>
                  </a:lnTo>
                  <a:lnTo>
                    <a:pt x="228" y="1080"/>
                  </a:lnTo>
                  <a:lnTo>
                    <a:pt x="228" y="1120"/>
                  </a:lnTo>
                  <a:lnTo>
                    <a:pt x="236" y="1160"/>
                  </a:lnTo>
                  <a:lnTo>
                    <a:pt x="253" y="1192"/>
                  </a:lnTo>
                  <a:lnTo>
                    <a:pt x="287" y="1208"/>
                  </a:lnTo>
                  <a:lnTo>
                    <a:pt x="321" y="1224"/>
                  </a:lnTo>
                  <a:lnTo>
                    <a:pt x="312" y="1272"/>
                  </a:lnTo>
                  <a:lnTo>
                    <a:pt x="363" y="1272"/>
                  </a:lnTo>
                  <a:lnTo>
                    <a:pt x="380" y="1264"/>
                  </a:lnTo>
                  <a:lnTo>
                    <a:pt x="405" y="1248"/>
                  </a:lnTo>
                  <a:lnTo>
                    <a:pt x="506" y="1192"/>
                  </a:lnTo>
                  <a:lnTo>
                    <a:pt x="599" y="1152"/>
                  </a:lnTo>
                  <a:lnTo>
                    <a:pt x="675" y="1112"/>
                  </a:lnTo>
                  <a:lnTo>
                    <a:pt x="700" y="1016"/>
                  </a:lnTo>
                  <a:lnTo>
                    <a:pt x="750" y="944"/>
                  </a:lnTo>
                  <a:lnTo>
                    <a:pt x="793" y="872"/>
                  </a:lnTo>
                  <a:lnTo>
                    <a:pt x="801" y="808"/>
                  </a:lnTo>
                  <a:lnTo>
                    <a:pt x="750" y="76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2" name="Freeform 103">
              <a:extLst>
                <a:ext uri="{FF2B5EF4-FFF2-40B4-BE49-F238E27FC236}">
                  <a16:creationId xmlns:a16="http://schemas.microsoft.com/office/drawing/2014/main" id="{BF4B059D-8EE1-424E-80B8-2E8922FE62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8870" y="2073606"/>
              <a:ext cx="624491" cy="1372429"/>
            </a:xfrm>
            <a:custGeom>
              <a:avLst/>
              <a:gdLst>
                <a:gd name="T0" fmla="*/ 354 w 691"/>
                <a:gd name="T1" fmla="*/ 72 h 1696"/>
                <a:gd name="T2" fmla="*/ 295 w 691"/>
                <a:gd name="T3" fmla="*/ 128 h 1696"/>
                <a:gd name="T4" fmla="*/ 261 w 691"/>
                <a:gd name="T5" fmla="*/ 216 h 1696"/>
                <a:gd name="T6" fmla="*/ 210 w 691"/>
                <a:gd name="T7" fmla="*/ 312 h 1696"/>
                <a:gd name="T8" fmla="*/ 168 w 691"/>
                <a:gd name="T9" fmla="*/ 400 h 1696"/>
                <a:gd name="T10" fmla="*/ 118 w 691"/>
                <a:gd name="T11" fmla="*/ 576 h 1696"/>
                <a:gd name="T12" fmla="*/ 143 w 691"/>
                <a:gd name="T13" fmla="*/ 656 h 1696"/>
                <a:gd name="T14" fmla="*/ 33 w 691"/>
                <a:gd name="T15" fmla="*/ 736 h 1696"/>
                <a:gd name="T16" fmla="*/ 50 w 691"/>
                <a:gd name="T17" fmla="*/ 936 h 1696"/>
                <a:gd name="T18" fmla="*/ 92 w 691"/>
                <a:gd name="T19" fmla="*/ 1016 h 1696"/>
                <a:gd name="T20" fmla="*/ 67 w 691"/>
                <a:gd name="T21" fmla="*/ 1144 h 1696"/>
                <a:gd name="T22" fmla="*/ 17 w 691"/>
                <a:gd name="T23" fmla="*/ 1272 h 1696"/>
                <a:gd name="T24" fmla="*/ 8 w 691"/>
                <a:gd name="T25" fmla="*/ 1328 h 1696"/>
                <a:gd name="T26" fmla="*/ 42 w 691"/>
                <a:gd name="T27" fmla="*/ 1376 h 1696"/>
                <a:gd name="T28" fmla="*/ 84 w 691"/>
                <a:gd name="T29" fmla="*/ 1504 h 1696"/>
                <a:gd name="T30" fmla="*/ 118 w 691"/>
                <a:gd name="T31" fmla="*/ 1568 h 1696"/>
                <a:gd name="T32" fmla="*/ 109 w 691"/>
                <a:gd name="T33" fmla="*/ 1616 h 1696"/>
                <a:gd name="T34" fmla="*/ 135 w 691"/>
                <a:gd name="T35" fmla="*/ 1664 h 1696"/>
                <a:gd name="T36" fmla="*/ 202 w 691"/>
                <a:gd name="T37" fmla="*/ 1696 h 1696"/>
                <a:gd name="T38" fmla="*/ 244 w 691"/>
                <a:gd name="T39" fmla="*/ 1648 h 1696"/>
                <a:gd name="T40" fmla="*/ 286 w 691"/>
                <a:gd name="T41" fmla="*/ 1600 h 1696"/>
                <a:gd name="T42" fmla="*/ 387 w 691"/>
                <a:gd name="T43" fmla="*/ 1472 h 1696"/>
                <a:gd name="T44" fmla="*/ 387 w 691"/>
                <a:gd name="T45" fmla="*/ 1408 h 1696"/>
                <a:gd name="T46" fmla="*/ 396 w 691"/>
                <a:gd name="T47" fmla="*/ 1336 h 1696"/>
                <a:gd name="T48" fmla="*/ 421 w 691"/>
                <a:gd name="T49" fmla="*/ 1272 h 1696"/>
                <a:gd name="T50" fmla="*/ 497 w 691"/>
                <a:gd name="T51" fmla="*/ 1224 h 1696"/>
                <a:gd name="T52" fmla="*/ 505 w 691"/>
                <a:gd name="T53" fmla="*/ 1168 h 1696"/>
                <a:gd name="T54" fmla="*/ 480 w 691"/>
                <a:gd name="T55" fmla="*/ 1088 h 1696"/>
                <a:gd name="T56" fmla="*/ 396 w 691"/>
                <a:gd name="T57" fmla="*/ 1040 h 1696"/>
                <a:gd name="T58" fmla="*/ 387 w 691"/>
                <a:gd name="T59" fmla="*/ 984 h 1696"/>
                <a:gd name="T60" fmla="*/ 387 w 691"/>
                <a:gd name="T61" fmla="*/ 832 h 1696"/>
                <a:gd name="T62" fmla="*/ 480 w 691"/>
                <a:gd name="T63" fmla="*/ 704 h 1696"/>
                <a:gd name="T64" fmla="*/ 556 w 691"/>
                <a:gd name="T65" fmla="*/ 624 h 1696"/>
                <a:gd name="T66" fmla="*/ 581 w 691"/>
                <a:gd name="T67" fmla="*/ 560 h 1696"/>
                <a:gd name="T68" fmla="*/ 573 w 691"/>
                <a:gd name="T69" fmla="*/ 496 h 1696"/>
                <a:gd name="T70" fmla="*/ 606 w 691"/>
                <a:gd name="T71" fmla="*/ 424 h 1696"/>
                <a:gd name="T72" fmla="*/ 682 w 691"/>
                <a:gd name="T73" fmla="*/ 376 h 1696"/>
                <a:gd name="T74" fmla="*/ 674 w 691"/>
                <a:gd name="T75" fmla="*/ 328 h 1696"/>
                <a:gd name="T76" fmla="*/ 649 w 691"/>
                <a:gd name="T77" fmla="*/ 240 h 1696"/>
                <a:gd name="T78" fmla="*/ 606 w 691"/>
                <a:gd name="T79" fmla="*/ 160 h 1696"/>
                <a:gd name="T80" fmla="*/ 573 w 691"/>
                <a:gd name="T81" fmla="*/ 80 h 1696"/>
                <a:gd name="T82" fmla="*/ 446 w 691"/>
                <a:gd name="T83" fmla="*/ 0 h 1696"/>
                <a:gd name="T84" fmla="*/ 429 w 691"/>
                <a:gd name="T85" fmla="*/ 88 h 169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1" h="1696">
                  <a:moveTo>
                    <a:pt x="429" y="88"/>
                  </a:moveTo>
                  <a:lnTo>
                    <a:pt x="354" y="72"/>
                  </a:lnTo>
                  <a:lnTo>
                    <a:pt x="337" y="128"/>
                  </a:lnTo>
                  <a:lnTo>
                    <a:pt x="295" y="128"/>
                  </a:lnTo>
                  <a:lnTo>
                    <a:pt x="261" y="168"/>
                  </a:lnTo>
                  <a:lnTo>
                    <a:pt x="261" y="216"/>
                  </a:lnTo>
                  <a:lnTo>
                    <a:pt x="269" y="256"/>
                  </a:lnTo>
                  <a:lnTo>
                    <a:pt x="210" y="312"/>
                  </a:lnTo>
                  <a:lnTo>
                    <a:pt x="210" y="376"/>
                  </a:lnTo>
                  <a:lnTo>
                    <a:pt x="168" y="400"/>
                  </a:lnTo>
                  <a:lnTo>
                    <a:pt x="168" y="496"/>
                  </a:lnTo>
                  <a:lnTo>
                    <a:pt x="118" y="576"/>
                  </a:lnTo>
                  <a:lnTo>
                    <a:pt x="160" y="600"/>
                  </a:lnTo>
                  <a:lnTo>
                    <a:pt x="143" y="656"/>
                  </a:lnTo>
                  <a:lnTo>
                    <a:pt x="67" y="664"/>
                  </a:lnTo>
                  <a:lnTo>
                    <a:pt x="33" y="736"/>
                  </a:lnTo>
                  <a:lnTo>
                    <a:pt x="50" y="856"/>
                  </a:lnTo>
                  <a:lnTo>
                    <a:pt x="50" y="936"/>
                  </a:lnTo>
                  <a:lnTo>
                    <a:pt x="92" y="976"/>
                  </a:lnTo>
                  <a:lnTo>
                    <a:pt x="92" y="1016"/>
                  </a:lnTo>
                  <a:lnTo>
                    <a:pt x="67" y="1056"/>
                  </a:lnTo>
                  <a:lnTo>
                    <a:pt x="67" y="1144"/>
                  </a:lnTo>
                  <a:lnTo>
                    <a:pt x="33" y="1176"/>
                  </a:lnTo>
                  <a:lnTo>
                    <a:pt x="17" y="1272"/>
                  </a:lnTo>
                  <a:lnTo>
                    <a:pt x="0" y="1280"/>
                  </a:lnTo>
                  <a:lnTo>
                    <a:pt x="8" y="1328"/>
                  </a:lnTo>
                  <a:lnTo>
                    <a:pt x="33" y="1352"/>
                  </a:lnTo>
                  <a:lnTo>
                    <a:pt x="42" y="1376"/>
                  </a:lnTo>
                  <a:lnTo>
                    <a:pt x="42" y="1440"/>
                  </a:lnTo>
                  <a:lnTo>
                    <a:pt x="84" y="1504"/>
                  </a:lnTo>
                  <a:lnTo>
                    <a:pt x="109" y="1536"/>
                  </a:lnTo>
                  <a:lnTo>
                    <a:pt x="118" y="1568"/>
                  </a:lnTo>
                  <a:lnTo>
                    <a:pt x="109" y="1592"/>
                  </a:lnTo>
                  <a:lnTo>
                    <a:pt x="109" y="1616"/>
                  </a:lnTo>
                  <a:lnTo>
                    <a:pt x="126" y="1632"/>
                  </a:lnTo>
                  <a:lnTo>
                    <a:pt x="135" y="1664"/>
                  </a:lnTo>
                  <a:lnTo>
                    <a:pt x="135" y="1696"/>
                  </a:lnTo>
                  <a:lnTo>
                    <a:pt x="202" y="1696"/>
                  </a:lnTo>
                  <a:lnTo>
                    <a:pt x="236" y="1680"/>
                  </a:lnTo>
                  <a:lnTo>
                    <a:pt x="244" y="1648"/>
                  </a:lnTo>
                  <a:lnTo>
                    <a:pt x="261" y="1616"/>
                  </a:lnTo>
                  <a:lnTo>
                    <a:pt x="286" y="1600"/>
                  </a:lnTo>
                  <a:lnTo>
                    <a:pt x="354" y="1608"/>
                  </a:lnTo>
                  <a:lnTo>
                    <a:pt x="387" y="1472"/>
                  </a:lnTo>
                  <a:lnTo>
                    <a:pt x="396" y="1440"/>
                  </a:lnTo>
                  <a:lnTo>
                    <a:pt x="387" y="1408"/>
                  </a:lnTo>
                  <a:lnTo>
                    <a:pt x="387" y="1368"/>
                  </a:lnTo>
                  <a:lnTo>
                    <a:pt x="396" y="1336"/>
                  </a:lnTo>
                  <a:lnTo>
                    <a:pt x="404" y="1296"/>
                  </a:lnTo>
                  <a:lnTo>
                    <a:pt x="421" y="1272"/>
                  </a:lnTo>
                  <a:lnTo>
                    <a:pt x="472" y="1240"/>
                  </a:lnTo>
                  <a:lnTo>
                    <a:pt x="497" y="1224"/>
                  </a:lnTo>
                  <a:lnTo>
                    <a:pt x="497" y="1192"/>
                  </a:lnTo>
                  <a:lnTo>
                    <a:pt x="505" y="1168"/>
                  </a:lnTo>
                  <a:lnTo>
                    <a:pt x="522" y="1144"/>
                  </a:lnTo>
                  <a:lnTo>
                    <a:pt x="480" y="1088"/>
                  </a:lnTo>
                  <a:lnTo>
                    <a:pt x="413" y="1048"/>
                  </a:lnTo>
                  <a:lnTo>
                    <a:pt x="396" y="1040"/>
                  </a:lnTo>
                  <a:lnTo>
                    <a:pt x="387" y="1024"/>
                  </a:lnTo>
                  <a:lnTo>
                    <a:pt x="387" y="984"/>
                  </a:lnTo>
                  <a:lnTo>
                    <a:pt x="379" y="904"/>
                  </a:lnTo>
                  <a:lnTo>
                    <a:pt x="387" y="832"/>
                  </a:lnTo>
                  <a:lnTo>
                    <a:pt x="429" y="760"/>
                  </a:lnTo>
                  <a:lnTo>
                    <a:pt x="480" y="704"/>
                  </a:lnTo>
                  <a:lnTo>
                    <a:pt x="539" y="648"/>
                  </a:lnTo>
                  <a:lnTo>
                    <a:pt x="556" y="624"/>
                  </a:lnTo>
                  <a:lnTo>
                    <a:pt x="564" y="584"/>
                  </a:lnTo>
                  <a:lnTo>
                    <a:pt x="581" y="560"/>
                  </a:lnTo>
                  <a:lnTo>
                    <a:pt x="581" y="536"/>
                  </a:lnTo>
                  <a:lnTo>
                    <a:pt x="573" y="496"/>
                  </a:lnTo>
                  <a:lnTo>
                    <a:pt x="581" y="464"/>
                  </a:lnTo>
                  <a:lnTo>
                    <a:pt x="606" y="424"/>
                  </a:lnTo>
                  <a:lnTo>
                    <a:pt x="615" y="384"/>
                  </a:lnTo>
                  <a:lnTo>
                    <a:pt x="682" y="376"/>
                  </a:lnTo>
                  <a:lnTo>
                    <a:pt x="691" y="376"/>
                  </a:lnTo>
                  <a:lnTo>
                    <a:pt x="674" y="328"/>
                  </a:lnTo>
                  <a:lnTo>
                    <a:pt x="657" y="288"/>
                  </a:lnTo>
                  <a:lnTo>
                    <a:pt x="649" y="240"/>
                  </a:lnTo>
                  <a:lnTo>
                    <a:pt x="649" y="192"/>
                  </a:lnTo>
                  <a:lnTo>
                    <a:pt x="606" y="160"/>
                  </a:lnTo>
                  <a:lnTo>
                    <a:pt x="606" y="120"/>
                  </a:lnTo>
                  <a:lnTo>
                    <a:pt x="573" y="80"/>
                  </a:lnTo>
                  <a:lnTo>
                    <a:pt x="480" y="40"/>
                  </a:lnTo>
                  <a:lnTo>
                    <a:pt x="446" y="0"/>
                  </a:lnTo>
                  <a:lnTo>
                    <a:pt x="429" y="8"/>
                  </a:lnTo>
                  <a:lnTo>
                    <a:pt x="429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3" name="Freeform 104">
              <a:extLst>
                <a:ext uri="{FF2B5EF4-FFF2-40B4-BE49-F238E27FC236}">
                  <a16:creationId xmlns:a16="http://schemas.microsoft.com/office/drawing/2014/main" id="{2831BCD9-FD55-4FD8-BC15-5B237DD92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8178" y="1826569"/>
              <a:ext cx="1209871" cy="1367853"/>
            </a:xfrm>
            <a:custGeom>
              <a:avLst/>
              <a:gdLst>
                <a:gd name="T0" fmla="*/ 1323 w 1340"/>
                <a:gd name="T1" fmla="*/ 40 h 1688"/>
                <a:gd name="T2" fmla="*/ 1205 w 1340"/>
                <a:gd name="T3" fmla="*/ 24 h 1688"/>
                <a:gd name="T4" fmla="*/ 1172 w 1340"/>
                <a:gd name="T5" fmla="*/ 0 h 1688"/>
                <a:gd name="T6" fmla="*/ 1130 w 1340"/>
                <a:gd name="T7" fmla="*/ 24 h 1688"/>
                <a:gd name="T8" fmla="*/ 1071 w 1340"/>
                <a:gd name="T9" fmla="*/ 120 h 1688"/>
                <a:gd name="T10" fmla="*/ 1012 w 1340"/>
                <a:gd name="T11" fmla="*/ 40 h 1688"/>
                <a:gd name="T12" fmla="*/ 961 w 1340"/>
                <a:gd name="T13" fmla="*/ 136 h 1688"/>
                <a:gd name="T14" fmla="*/ 877 w 1340"/>
                <a:gd name="T15" fmla="*/ 184 h 1688"/>
                <a:gd name="T16" fmla="*/ 809 w 1340"/>
                <a:gd name="T17" fmla="*/ 176 h 1688"/>
                <a:gd name="T18" fmla="*/ 717 w 1340"/>
                <a:gd name="T19" fmla="*/ 248 h 1688"/>
                <a:gd name="T20" fmla="*/ 700 w 1340"/>
                <a:gd name="T21" fmla="*/ 328 h 1688"/>
                <a:gd name="T22" fmla="*/ 645 w 1340"/>
                <a:gd name="T23" fmla="*/ 418 h 1688"/>
                <a:gd name="T24" fmla="*/ 590 w 1340"/>
                <a:gd name="T25" fmla="*/ 504 h 1688"/>
                <a:gd name="T26" fmla="*/ 565 w 1340"/>
                <a:gd name="T27" fmla="*/ 560 h 1688"/>
                <a:gd name="T28" fmla="*/ 472 w 1340"/>
                <a:gd name="T29" fmla="*/ 744 h 1688"/>
                <a:gd name="T30" fmla="*/ 396 w 1340"/>
                <a:gd name="T31" fmla="*/ 848 h 1688"/>
                <a:gd name="T32" fmla="*/ 396 w 1340"/>
                <a:gd name="T33" fmla="*/ 896 h 1688"/>
                <a:gd name="T34" fmla="*/ 304 w 1340"/>
                <a:gd name="T35" fmla="*/ 1024 h 1688"/>
                <a:gd name="T36" fmla="*/ 236 w 1340"/>
                <a:gd name="T37" fmla="*/ 1032 h 1688"/>
                <a:gd name="T38" fmla="*/ 186 w 1340"/>
                <a:gd name="T39" fmla="*/ 1088 h 1688"/>
                <a:gd name="T40" fmla="*/ 93 w 1340"/>
                <a:gd name="T41" fmla="*/ 1144 h 1688"/>
                <a:gd name="T42" fmla="*/ 26 w 1340"/>
                <a:gd name="T43" fmla="*/ 1200 h 1688"/>
                <a:gd name="T44" fmla="*/ 9 w 1340"/>
                <a:gd name="T45" fmla="*/ 1264 h 1688"/>
                <a:gd name="T46" fmla="*/ 9 w 1340"/>
                <a:gd name="T47" fmla="*/ 1304 h 1688"/>
                <a:gd name="T48" fmla="*/ 0 w 1340"/>
                <a:gd name="T49" fmla="*/ 1352 h 1688"/>
                <a:gd name="T50" fmla="*/ 9 w 1340"/>
                <a:gd name="T51" fmla="*/ 1424 h 1688"/>
                <a:gd name="T52" fmla="*/ 51 w 1340"/>
                <a:gd name="T53" fmla="*/ 1464 h 1688"/>
                <a:gd name="T54" fmla="*/ 17 w 1340"/>
                <a:gd name="T55" fmla="*/ 1512 h 1688"/>
                <a:gd name="T56" fmla="*/ 59 w 1340"/>
                <a:gd name="T57" fmla="*/ 1552 h 1688"/>
                <a:gd name="T58" fmla="*/ 17 w 1340"/>
                <a:gd name="T59" fmla="*/ 1584 h 1688"/>
                <a:gd name="T60" fmla="*/ 51 w 1340"/>
                <a:gd name="T61" fmla="*/ 1632 h 1688"/>
                <a:gd name="T62" fmla="*/ 102 w 1340"/>
                <a:gd name="T63" fmla="*/ 1688 h 1688"/>
                <a:gd name="T64" fmla="*/ 278 w 1340"/>
                <a:gd name="T65" fmla="*/ 1624 h 1688"/>
                <a:gd name="T66" fmla="*/ 346 w 1340"/>
                <a:gd name="T67" fmla="*/ 1576 h 1688"/>
                <a:gd name="T68" fmla="*/ 388 w 1340"/>
                <a:gd name="T69" fmla="*/ 1512 h 1688"/>
                <a:gd name="T70" fmla="*/ 422 w 1340"/>
                <a:gd name="T71" fmla="*/ 1592 h 1688"/>
                <a:gd name="T72" fmla="*/ 489 w 1340"/>
                <a:gd name="T73" fmla="*/ 1456 h 1688"/>
                <a:gd name="T74" fmla="*/ 514 w 1340"/>
                <a:gd name="T75" fmla="*/ 1288 h 1688"/>
                <a:gd name="T76" fmla="*/ 455 w 1340"/>
                <a:gd name="T77" fmla="*/ 1048 h 1688"/>
                <a:gd name="T78" fmla="*/ 582 w 1340"/>
                <a:gd name="T79" fmla="*/ 912 h 1688"/>
                <a:gd name="T80" fmla="*/ 590 w 1340"/>
                <a:gd name="T81" fmla="*/ 712 h 1688"/>
                <a:gd name="T82" fmla="*/ 691 w 1340"/>
                <a:gd name="T83" fmla="*/ 568 h 1688"/>
                <a:gd name="T84" fmla="*/ 717 w 1340"/>
                <a:gd name="T85" fmla="*/ 440 h 1688"/>
                <a:gd name="T86" fmla="*/ 851 w 1340"/>
                <a:gd name="T87" fmla="*/ 400 h 1688"/>
                <a:gd name="T88" fmla="*/ 851 w 1340"/>
                <a:gd name="T89" fmla="*/ 296 h 1688"/>
                <a:gd name="T90" fmla="*/ 1037 w 1340"/>
                <a:gd name="T91" fmla="*/ 304 h 1688"/>
                <a:gd name="T92" fmla="*/ 1113 w 1340"/>
                <a:gd name="T93" fmla="*/ 176 h 1688"/>
                <a:gd name="T94" fmla="*/ 1264 w 1340"/>
                <a:gd name="T95" fmla="*/ 168 h 1688"/>
                <a:gd name="T96" fmla="*/ 1340 w 1340"/>
                <a:gd name="T97" fmla="*/ 144 h 16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340" h="1688">
                  <a:moveTo>
                    <a:pt x="1239" y="104"/>
                  </a:moveTo>
                  <a:lnTo>
                    <a:pt x="1281" y="80"/>
                  </a:lnTo>
                  <a:lnTo>
                    <a:pt x="1323" y="40"/>
                  </a:lnTo>
                  <a:lnTo>
                    <a:pt x="1239" y="16"/>
                  </a:lnTo>
                  <a:lnTo>
                    <a:pt x="1214" y="8"/>
                  </a:lnTo>
                  <a:lnTo>
                    <a:pt x="1205" y="24"/>
                  </a:lnTo>
                  <a:lnTo>
                    <a:pt x="1180" y="56"/>
                  </a:lnTo>
                  <a:lnTo>
                    <a:pt x="1172" y="16"/>
                  </a:lnTo>
                  <a:lnTo>
                    <a:pt x="1172" y="0"/>
                  </a:lnTo>
                  <a:lnTo>
                    <a:pt x="1146" y="0"/>
                  </a:lnTo>
                  <a:lnTo>
                    <a:pt x="1130" y="0"/>
                  </a:lnTo>
                  <a:lnTo>
                    <a:pt x="1130" y="24"/>
                  </a:lnTo>
                  <a:lnTo>
                    <a:pt x="1130" y="64"/>
                  </a:lnTo>
                  <a:lnTo>
                    <a:pt x="1104" y="24"/>
                  </a:lnTo>
                  <a:lnTo>
                    <a:pt x="1071" y="120"/>
                  </a:lnTo>
                  <a:lnTo>
                    <a:pt x="1062" y="48"/>
                  </a:lnTo>
                  <a:lnTo>
                    <a:pt x="1037" y="24"/>
                  </a:lnTo>
                  <a:lnTo>
                    <a:pt x="1012" y="40"/>
                  </a:lnTo>
                  <a:lnTo>
                    <a:pt x="961" y="80"/>
                  </a:lnTo>
                  <a:lnTo>
                    <a:pt x="953" y="112"/>
                  </a:lnTo>
                  <a:lnTo>
                    <a:pt x="961" y="136"/>
                  </a:lnTo>
                  <a:lnTo>
                    <a:pt x="902" y="144"/>
                  </a:lnTo>
                  <a:lnTo>
                    <a:pt x="885" y="160"/>
                  </a:lnTo>
                  <a:lnTo>
                    <a:pt x="877" y="184"/>
                  </a:lnTo>
                  <a:lnTo>
                    <a:pt x="851" y="192"/>
                  </a:lnTo>
                  <a:lnTo>
                    <a:pt x="826" y="192"/>
                  </a:lnTo>
                  <a:lnTo>
                    <a:pt x="809" y="176"/>
                  </a:lnTo>
                  <a:lnTo>
                    <a:pt x="784" y="176"/>
                  </a:lnTo>
                  <a:lnTo>
                    <a:pt x="750" y="208"/>
                  </a:lnTo>
                  <a:lnTo>
                    <a:pt x="717" y="248"/>
                  </a:lnTo>
                  <a:lnTo>
                    <a:pt x="683" y="296"/>
                  </a:lnTo>
                  <a:lnTo>
                    <a:pt x="683" y="320"/>
                  </a:lnTo>
                  <a:lnTo>
                    <a:pt x="700" y="328"/>
                  </a:lnTo>
                  <a:lnTo>
                    <a:pt x="659" y="374"/>
                  </a:lnTo>
                  <a:lnTo>
                    <a:pt x="641" y="368"/>
                  </a:lnTo>
                  <a:lnTo>
                    <a:pt x="645" y="418"/>
                  </a:lnTo>
                  <a:lnTo>
                    <a:pt x="616" y="456"/>
                  </a:lnTo>
                  <a:lnTo>
                    <a:pt x="599" y="480"/>
                  </a:lnTo>
                  <a:lnTo>
                    <a:pt x="590" y="504"/>
                  </a:lnTo>
                  <a:lnTo>
                    <a:pt x="607" y="520"/>
                  </a:lnTo>
                  <a:lnTo>
                    <a:pt x="573" y="536"/>
                  </a:lnTo>
                  <a:lnTo>
                    <a:pt x="565" y="560"/>
                  </a:lnTo>
                  <a:lnTo>
                    <a:pt x="540" y="576"/>
                  </a:lnTo>
                  <a:lnTo>
                    <a:pt x="523" y="624"/>
                  </a:lnTo>
                  <a:lnTo>
                    <a:pt x="472" y="744"/>
                  </a:lnTo>
                  <a:lnTo>
                    <a:pt x="455" y="816"/>
                  </a:lnTo>
                  <a:lnTo>
                    <a:pt x="439" y="840"/>
                  </a:lnTo>
                  <a:lnTo>
                    <a:pt x="396" y="848"/>
                  </a:lnTo>
                  <a:lnTo>
                    <a:pt x="405" y="872"/>
                  </a:lnTo>
                  <a:lnTo>
                    <a:pt x="413" y="888"/>
                  </a:lnTo>
                  <a:lnTo>
                    <a:pt x="396" y="896"/>
                  </a:lnTo>
                  <a:lnTo>
                    <a:pt x="346" y="952"/>
                  </a:lnTo>
                  <a:lnTo>
                    <a:pt x="321" y="1008"/>
                  </a:lnTo>
                  <a:lnTo>
                    <a:pt x="304" y="1024"/>
                  </a:lnTo>
                  <a:lnTo>
                    <a:pt x="295" y="1032"/>
                  </a:lnTo>
                  <a:lnTo>
                    <a:pt x="262" y="1024"/>
                  </a:lnTo>
                  <a:lnTo>
                    <a:pt x="236" y="1032"/>
                  </a:lnTo>
                  <a:lnTo>
                    <a:pt x="228" y="1040"/>
                  </a:lnTo>
                  <a:lnTo>
                    <a:pt x="220" y="1064"/>
                  </a:lnTo>
                  <a:lnTo>
                    <a:pt x="186" y="1088"/>
                  </a:lnTo>
                  <a:lnTo>
                    <a:pt x="152" y="1104"/>
                  </a:lnTo>
                  <a:lnTo>
                    <a:pt x="127" y="1128"/>
                  </a:lnTo>
                  <a:lnTo>
                    <a:pt x="93" y="1144"/>
                  </a:lnTo>
                  <a:lnTo>
                    <a:pt x="68" y="1168"/>
                  </a:lnTo>
                  <a:lnTo>
                    <a:pt x="51" y="1192"/>
                  </a:lnTo>
                  <a:lnTo>
                    <a:pt x="26" y="1200"/>
                  </a:lnTo>
                  <a:lnTo>
                    <a:pt x="17" y="1208"/>
                  </a:lnTo>
                  <a:lnTo>
                    <a:pt x="17" y="1248"/>
                  </a:lnTo>
                  <a:lnTo>
                    <a:pt x="9" y="1264"/>
                  </a:lnTo>
                  <a:lnTo>
                    <a:pt x="17" y="1272"/>
                  </a:lnTo>
                  <a:lnTo>
                    <a:pt x="17" y="1288"/>
                  </a:lnTo>
                  <a:lnTo>
                    <a:pt x="9" y="1304"/>
                  </a:lnTo>
                  <a:lnTo>
                    <a:pt x="17" y="1312"/>
                  </a:lnTo>
                  <a:lnTo>
                    <a:pt x="17" y="1328"/>
                  </a:lnTo>
                  <a:lnTo>
                    <a:pt x="0" y="1352"/>
                  </a:lnTo>
                  <a:lnTo>
                    <a:pt x="17" y="1384"/>
                  </a:lnTo>
                  <a:lnTo>
                    <a:pt x="43" y="1408"/>
                  </a:lnTo>
                  <a:lnTo>
                    <a:pt x="9" y="1424"/>
                  </a:lnTo>
                  <a:lnTo>
                    <a:pt x="34" y="1432"/>
                  </a:lnTo>
                  <a:lnTo>
                    <a:pt x="9" y="1480"/>
                  </a:lnTo>
                  <a:lnTo>
                    <a:pt x="51" y="1464"/>
                  </a:lnTo>
                  <a:lnTo>
                    <a:pt x="51" y="1480"/>
                  </a:lnTo>
                  <a:lnTo>
                    <a:pt x="43" y="1488"/>
                  </a:lnTo>
                  <a:lnTo>
                    <a:pt x="17" y="1512"/>
                  </a:lnTo>
                  <a:lnTo>
                    <a:pt x="17" y="1544"/>
                  </a:lnTo>
                  <a:lnTo>
                    <a:pt x="43" y="1544"/>
                  </a:lnTo>
                  <a:lnTo>
                    <a:pt x="59" y="1552"/>
                  </a:lnTo>
                  <a:lnTo>
                    <a:pt x="59" y="1568"/>
                  </a:lnTo>
                  <a:lnTo>
                    <a:pt x="34" y="1584"/>
                  </a:lnTo>
                  <a:lnTo>
                    <a:pt x="17" y="1584"/>
                  </a:lnTo>
                  <a:lnTo>
                    <a:pt x="9" y="1592"/>
                  </a:lnTo>
                  <a:lnTo>
                    <a:pt x="26" y="1616"/>
                  </a:lnTo>
                  <a:lnTo>
                    <a:pt x="51" y="1632"/>
                  </a:lnTo>
                  <a:lnTo>
                    <a:pt x="76" y="1656"/>
                  </a:lnTo>
                  <a:lnTo>
                    <a:pt x="118" y="1664"/>
                  </a:lnTo>
                  <a:lnTo>
                    <a:pt x="102" y="1688"/>
                  </a:lnTo>
                  <a:lnTo>
                    <a:pt x="177" y="1688"/>
                  </a:lnTo>
                  <a:lnTo>
                    <a:pt x="236" y="1664"/>
                  </a:lnTo>
                  <a:lnTo>
                    <a:pt x="278" y="1624"/>
                  </a:lnTo>
                  <a:lnTo>
                    <a:pt x="312" y="1576"/>
                  </a:lnTo>
                  <a:lnTo>
                    <a:pt x="329" y="1584"/>
                  </a:lnTo>
                  <a:lnTo>
                    <a:pt x="346" y="1576"/>
                  </a:lnTo>
                  <a:lnTo>
                    <a:pt x="363" y="1544"/>
                  </a:lnTo>
                  <a:lnTo>
                    <a:pt x="363" y="1512"/>
                  </a:lnTo>
                  <a:lnTo>
                    <a:pt x="388" y="1512"/>
                  </a:lnTo>
                  <a:lnTo>
                    <a:pt x="396" y="1528"/>
                  </a:lnTo>
                  <a:lnTo>
                    <a:pt x="405" y="1560"/>
                  </a:lnTo>
                  <a:lnTo>
                    <a:pt x="422" y="1592"/>
                  </a:lnTo>
                  <a:lnTo>
                    <a:pt x="439" y="1584"/>
                  </a:lnTo>
                  <a:lnTo>
                    <a:pt x="455" y="1488"/>
                  </a:lnTo>
                  <a:lnTo>
                    <a:pt x="489" y="1456"/>
                  </a:lnTo>
                  <a:lnTo>
                    <a:pt x="489" y="1368"/>
                  </a:lnTo>
                  <a:lnTo>
                    <a:pt x="514" y="1328"/>
                  </a:lnTo>
                  <a:lnTo>
                    <a:pt x="514" y="1288"/>
                  </a:lnTo>
                  <a:lnTo>
                    <a:pt x="472" y="1248"/>
                  </a:lnTo>
                  <a:lnTo>
                    <a:pt x="472" y="1168"/>
                  </a:lnTo>
                  <a:lnTo>
                    <a:pt x="455" y="1048"/>
                  </a:lnTo>
                  <a:lnTo>
                    <a:pt x="489" y="976"/>
                  </a:lnTo>
                  <a:lnTo>
                    <a:pt x="565" y="968"/>
                  </a:lnTo>
                  <a:lnTo>
                    <a:pt x="582" y="912"/>
                  </a:lnTo>
                  <a:lnTo>
                    <a:pt x="540" y="888"/>
                  </a:lnTo>
                  <a:lnTo>
                    <a:pt x="590" y="808"/>
                  </a:lnTo>
                  <a:lnTo>
                    <a:pt x="590" y="712"/>
                  </a:lnTo>
                  <a:lnTo>
                    <a:pt x="632" y="688"/>
                  </a:lnTo>
                  <a:lnTo>
                    <a:pt x="632" y="624"/>
                  </a:lnTo>
                  <a:lnTo>
                    <a:pt x="691" y="568"/>
                  </a:lnTo>
                  <a:lnTo>
                    <a:pt x="683" y="528"/>
                  </a:lnTo>
                  <a:lnTo>
                    <a:pt x="683" y="480"/>
                  </a:lnTo>
                  <a:lnTo>
                    <a:pt x="717" y="440"/>
                  </a:lnTo>
                  <a:lnTo>
                    <a:pt x="759" y="440"/>
                  </a:lnTo>
                  <a:lnTo>
                    <a:pt x="776" y="384"/>
                  </a:lnTo>
                  <a:lnTo>
                    <a:pt x="851" y="400"/>
                  </a:lnTo>
                  <a:lnTo>
                    <a:pt x="851" y="320"/>
                  </a:lnTo>
                  <a:lnTo>
                    <a:pt x="868" y="312"/>
                  </a:lnTo>
                  <a:lnTo>
                    <a:pt x="851" y="296"/>
                  </a:lnTo>
                  <a:lnTo>
                    <a:pt x="894" y="272"/>
                  </a:lnTo>
                  <a:lnTo>
                    <a:pt x="995" y="320"/>
                  </a:lnTo>
                  <a:lnTo>
                    <a:pt x="1037" y="304"/>
                  </a:lnTo>
                  <a:lnTo>
                    <a:pt x="1096" y="320"/>
                  </a:lnTo>
                  <a:lnTo>
                    <a:pt x="1113" y="248"/>
                  </a:lnTo>
                  <a:lnTo>
                    <a:pt x="1113" y="176"/>
                  </a:lnTo>
                  <a:lnTo>
                    <a:pt x="1146" y="136"/>
                  </a:lnTo>
                  <a:lnTo>
                    <a:pt x="1197" y="136"/>
                  </a:lnTo>
                  <a:lnTo>
                    <a:pt x="1264" y="168"/>
                  </a:lnTo>
                  <a:lnTo>
                    <a:pt x="1281" y="208"/>
                  </a:lnTo>
                  <a:lnTo>
                    <a:pt x="1306" y="176"/>
                  </a:lnTo>
                  <a:lnTo>
                    <a:pt x="1340" y="144"/>
                  </a:lnTo>
                  <a:lnTo>
                    <a:pt x="1340" y="120"/>
                  </a:lnTo>
                  <a:lnTo>
                    <a:pt x="1239" y="104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4" name="Freeform 105">
              <a:extLst>
                <a:ext uri="{FF2B5EF4-FFF2-40B4-BE49-F238E27FC236}">
                  <a16:creationId xmlns:a16="http://schemas.microsoft.com/office/drawing/2014/main" id="{D27BBB94-50A6-4CCB-B4E6-BDCB84D27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8178" y="1820469"/>
              <a:ext cx="1209871" cy="1366329"/>
            </a:xfrm>
            <a:custGeom>
              <a:avLst/>
              <a:gdLst>
                <a:gd name="T0" fmla="*/ 1323 w 1340"/>
                <a:gd name="T1" fmla="*/ 40 h 1688"/>
                <a:gd name="T2" fmla="*/ 1205 w 1340"/>
                <a:gd name="T3" fmla="*/ 24 h 1688"/>
                <a:gd name="T4" fmla="*/ 1172 w 1340"/>
                <a:gd name="T5" fmla="*/ 0 h 1688"/>
                <a:gd name="T6" fmla="*/ 1130 w 1340"/>
                <a:gd name="T7" fmla="*/ 24 h 1688"/>
                <a:gd name="T8" fmla="*/ 1071 w 1340"/>
                <a:gd name="T9" fmla="*/ 120 h 1688"/>
                <a:gd name="T10" fmla="*/ 1012 w 1340"/>
                <a:gd name="T11" fmla="*/ 40 h 1688"/>
                <a:gd name="T12" fmla="*/ 961 w 1340"/>
                <a:gd name="T13" fmla="*/ 136 h 1688"/>
                <a:gd name="T14" fmla="*/ 877 w 1340"/>
                <a:gd name="T15" fmla="*/ 184 h 1688"/>
                <a:gd name="T16" fmla="*/ 809 w 1340"/>
                <a:gd name="T17" fmla="*/ 176 h 1688"/>
                <a:gd name="T18" fmla="*/ 717 w 1340"/>
                <a:gd name="T19" fmla="*/ 248 h 1688"/>
                <a:gd name="T20" fmla="*/ 700 w 1340"/>
                <a:gd name="T21" fmla="*/ 328 h 1688"/>
                <a:gd name="T22" fmla="*/ 645 w 1340"/>
                <a:gd name="T23" fmla="*/ 422 h 1688"/>
                <a:gd name="T24" fmla="*/ 590 w 1340"/>
                <a:gd name="T25" fmla="*/ 504 h 1688"/>
                <a:gd name="T26" fmla="*/ 565 w 1340"/>
                <a:gd name="T27" fmla="*/ 560 h 1688"/>
                <a:gd name="T28" fmla="*/ 472 w 1340"/>
                <a:gd name="T29" fmla="*/ 744 h 1688"/>
                <a:gd name="T30" fmla="*/ 396 w 1340"/>
                <a:gd name="T31" fmla="*/ 848 h 1688"/>
                <a:gd name="T32" fmla="*/ 396 w 1340"/>
                <a:gd name="T33" fmla="*/ 896 h 1688"/>
                <a:gd name="T34" fmla="*/ 304 w 1340"/>
                <a:gd name="T35" fmla="*/ 1024 h 1688"/>
                <a:gd name="T36" fmla="*/ 236 w 1340"/>
                <a:gd name="T37" fmla="*/ 1032 h 1688"/>
                <a:gd name="T38" fmla="*/ 186 w 1340"/>
                <a:gd name="T39" fmla="*/ 1088 h 1688"/>
                <a:gd name="T40" fmla="*/ 93 w 1340"/>
                <a:gd name="T41" fmla="*/ 1144 h 1688"/>
                <a:gd name="T42" fmla="*/ 26 w 1340"/>
                <a:gd name="T43" fmla="*/ 1200 h 1688"/>
                <a:gd name="T44" fmla="*/ 9 w 1340"/>
                <a:gd name="T45" fmla="*/ 1264 h 1688"/>
                <a:gd name="T46" fmla="*/ 9 w 1340"/>
                <a:gd name="T47" fmla="*/ 1304 h 1688"/>
                <a:gd name="T48" fmla="*/ 0 w 1340"/>
                <a:gd name="T49" fmla="*/ 1352 h 1688"/>
                <a:gd name="T50" fmla="*/ 9 w 1340"/>
                <a:gd name="T51" fmla="*/ 1424 h 1688"/>
                <a:gd name="T52" fmla="*/ 51 w 1340"/>
                <a:gd name="T53" fmla="*/ 1464 h 1688"/>
                <a:gd name="T54" fmla="*/ 17 w 1340"/>
                <a:gd name="T55" fmla="*/ 1512 h 1688"/>
                <a:gd name="T56" fmla="*/ 59 w 1340"/>
                <a:gd name="T57" fmla="*/ 1552 h 1688"/>
                <a:gd name="T58" fmla="*/ 17 w 1340"/>
                <a:gd name="T59" fmla="*/ 1584 h 1688"/>
                <a:gd name="T60" fmla="*/ 51 w 1340"/>
                <a:gd name="T61" fmla="*/ 1632 h 1688"/>
                <a:gd name="T62" fmla="*/ 102 w 1340"/>
                <a:gd name="T63" fmla="*/ 1688 h 1688"/>
                <a:gd name="T64" fmla="*/ 278 w 1340"/>
                <a:gd name="T65" fmla="*/ 1624 h 1688"/>
                <a:gd name="T66" fmla="*/ 346 w 1340"/>
                <a:gd name="T67" fmla="*/ 1576 h 1688"/>
                <a:gd name="T68" fmla="*/ 388 w 1340"/>
                <a:gd name="T69" fmla="*/ 1512 h 1688"/>
                <a:gd name="T70" fmla="*/ 422 w 1340"/>
                <a:gd name="T71" fmla="*/ 1592 h 1688"/>
                <a:gd name="T72" fmla="*/ 489 w 1340"/>
                <a:gd name="T73" fmla="*/ 1456 h 1688"/>
                <a:gd name="T74" fmla="*/ 514 w 1340"/>
                <a:gd name="T75" fmla="*/ 1288 h 1688"/>
                <a:gd name="T76" fmla="*/ 455 w 1340"/>
                <a:gd name="T77" fmla="*/ 1048 h 1688"/>
                <a:gd name="T78" fmla="*/ 582 w 1340"/>
                <a:gd name="T79" fmla="*/ 912 h 1688"/>
                <a:gd name="T80" fmla="*/ 590 w 1340"/>
                <a:gd name="T81" fmla="*/ 712 h 1688"/>
                <a:gd name="T82" fmla="*/ 691 w 1340"/>
                <a:gd name="T83" fmla="*/ 568 h 1688"/>
                <a:gd name="T84" fmla="*/ 717 w 1340"/>
                <a:gd name="T85" fmla="*/ 440 h 1688"/>
                <a:gd name="T86" fmla="*/ 851 w 1340"/>
                <a:gd name="T87" fmla="*/ 400 h 1688"/>
                <a:gd name="T88" fmla="*/ 851 w 1340"/>
                <a:gd name="T89" fmla="*/ 296 h 1688"/>
                <a:gd name="T90" fmla="*/ 1037 w 1340"/>
                <a:gd name="T91" fmla="*/ 304 h 1688"/>
                <a:gd name="T92" fmla="*/ 1113 w 1340"/>
                <a:gd name="T93" fmla="*/ 176 h 1688"/>
                <a:gd name="T94" fmla="*/ 1264 w 1340"/>
                <a:gd name="T95" fmla="*/ 168 h 1688"/>
                <a:gd name="T96" fmla="*/ 1340 w 1340"/>
                <a:gd name="T97" fmla="*/ 144 h 1688"/>
                <a:gd name="T98" fmla="*/ 1239 w 1340"/>
                <a:gd name="T99" fmla="*/ 104 h 168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340" h="1688">
                  <a:moveTo>
                    <a:pt x="1239" y="104"/>
                  </a:moveTo>
                  <a:lnTo>
                    <a:pt x="1281" y="80"/>
                  </a:lnTo>
                  <a:lnTo>
                    <a:pt x="1323" y="40"/>
                  </a:lnTo>
                  <a:lnTo>
                    <a:pt x="1239" y="16"/>
                  </a:lnTo>
                  <a:lnTo>
                    <a:pt x="1214" y="8"/>
                  </a:lnTo>
                  <a:lnTo>
                    <a:pt x="1205" y="24"/>
                  </a:lnTo>
                  <a:lnTo>
                    <a:pt x="1180" y="56"/>
                  </a:lnTo>
                  <a:lnTo>
                    <a:pt x="1172" y="16"/>
                  </a:lnTo>
                  <a:lnTo>
                    <a:pt x="1172" y="0"/>
                  </a:lnTo>
                  <a:lnTo>
                    <a:pt x="1146" y="0"/>
                  </a:lnTo>
                  <a:lnTo>
                    <a:pt x="1130" y="0"/>
                  </a:lnTo>
                  <a:lnTo>
                    <a:pt x="1130" y="24"/>
                  </a:lnTo>
                  <a:lnTo>
                    <a:pt x="1130" y="64"/>
                  </a:lnTo>
                  <a:lnTo>
                    <a:pt x="1104" y="24"/>
                  </a:lnTo>
                  <a:lnTo>
                    <a:pt x="1071" y="120"/>
                  </a:lnTo>
                  <a:lnTo>
                    <a:pt x="1062" y="48"/>
                  </a:lnTo>
                  <a:lnTo>
                    <a:pt x="1037" y="24"/>
                  </a:lnTo>
                  <a:lnTo>
                    <a:pt x="1012" y="40"/>
                  </a:lnTo>
                  <a:lnTo>
                    <a:pt x="961" y="80"/>
                  </a:lnTo>
                  <a:lnTo>
                    <a:pt x="953" y="112"/>
                  </a:lnTo>
                  <a:lnTo>
                    <a:pt x="961" y="136"/>
                  </a:lnTo>
                  <a:lnTo>
                    <a:pt x="902" y="144"/>
                  </a:lnTo>
                  <a:lnTo>
                    <a:pt x="885" y="160"/>
                  </a:lnTo>
                  <a:lnTo>
                    <a:pt x="877" y="184"/>
                  </a:lnTo>
                  <a:lnTo>
                    <a:pt x="851" y="192"/>
                  </a:lnTo>
                  <a:lnTo>
                    <a:pt x="826" y="192"/>
                  </a:lnTo>
                  <a:lnTo>
                    <a:pt x="809" y="176"/>
                  </a:lnTo>
                  <a:lnTo>
                    <a:pt x="784" y="176"/>
                  </a:lnTo>
                  <a:lnTo>
                    <a:pt x="750" y="208"/>
                  </a:lnTo>
                  <a:lnTo>
                    <a:pt x="717" y="248"/>
                  </a:lnTo>
                  <a:lnTo>
                    <a:pt x="683" y="296"/>
                  </a:lnTo>
                  <a:lnTo>
                    <a:pt x="683" y="320"/>
                  </a:lnTo>
                  <a:lnTo>
                    <a:pt x="700" y="328"/>
                  </a:lnTo>
                  <a:lnTo>
                    <a:pt x="658" y="376"/>
                  </a:lnTo>
                  <a:lnTo>
                    <a:pt x="639" y="374"/>
                  </a:lnTo>
                  <a:lnTo>
                    <a:pt x="645" y="422"/>
                  </a:lnTo>
                  <a:lnTo>
                    <a:pt x="616" y="456"/>
                  </a:lnTo>
                  <a:lnTo>
                    <a:pt x="599" y="480"/>
                  </a:lnTo>
                  <a:lnTo>
                    <a:pt x="590" y="504"/>
                  </a:lnTo>
                  <a:lnTo>
                    <a:pt x="607" y="520"/>
                  </a:lnTo>
                  <a:lnTo>
                    <a:pt x="573" y="536"/>
                  </a:lnTo>
                  <a:lnTo>
                    <a:pt x="565" y="560"/>
                  </a:lnTo>
                  <a:lnTo>
                    <a:pt x="540" y="576"/>
                  </a:lnTo>
                  <a:lnTo>
                    <a:pt x="523" y="624"/>
                  </a:lnTo>
                  <a:lnTo>
                    <a:pt x="472" y="744"/>
                  </a:lnTo>
                  <a:lnTo>
                    <a:pt x="455" y="816"/>
                  </a:lnTo>
                  <a:lnTo>
                    <a:pt x="439" y="840"/>
                  </a:lnTo>
                  <a:lnTo>
                    <a:pt x="396" y="848"/>
                  </a:lnTo>
                  <a:lnTo>
                    <a:pt x="405" y="872"/>
                  </a:lnTo>
                  <a:lnTo>
                    <a:pt x="413" y="888"/>
                  </a:lnTo>
                  <a:lnTo>
                    <a:pt x="396" y="896"/>
                  </a:lnTo>
                  <a:lnTo>
                    <a:pt x="346" y="952"/>
                  </a:lnTo>
                  <a:lnTo>
                    <a:pt x="321" y="1008"/>
                  </a:lnTo>
                  <a:lnTo>
                    <a:pt x="304" y="1024"/>
                  </a:lnTo>
                  <a:lnTo>
                    <a:pt x="295" y="1032"/>
                  </a:lnTo>
                  <a:lnTo>
                    <a:pt x="262" y="1024"/>
                  </a:lnTo>
                  <a:lnTo>
                    <a:pt x="236" y="1032"/>
                  </a:lnTo>
                  <a:lnTo>
                    <a:pt x="228" y="1040"/>
                  </a:lnTo>
                  <a:lnTo>
                    <a:pt x="220" y="1064"/>
                  </a:lnTo>
                  <a:lnTo>
                    <a:pt x="186" y="1088"/>
                  </a:lnTo>
                  <a:lnTo>
                    <a:pt x="152" y="1104"/>
                  </a:lnTo>
                  <a:lnTo>
                    <a:pt x="127" y="1128"/>
                  </a:lnTo>
                  <a:lnTo>
                    <a:pt x="93" y="1144"/>
                  </a:lnTo>
                  <a:lnTo>
                    <a:pt x="68" y="1168"/>
                  </a:lnTo>
                  <a:lnTo>
                    <a:pt x="51" y="1192"/>
                  </a:lnTo>
                  <a:lnTo>
                    <a:pt x="26" y="1200"/>
                  </a:lnTo>
                  <a:lnTo>
                    <a:pt x="17" y="1208"/>
                  </a:lnTo>
                  <a:lnTo>
                    <a:pt x="17" y="1248"/>
                  </a:lnTo>
                  <a:lnTo>
                    <a:pt x="9" y="1264"/>
                  </a:lnTo>
                  <a:lnTo>
                    <a:pt x="17" y="1272"/>
                  </a:lnTo>
                  <a:lnTo>
                    <a:pt x="17" y="1288"/>
                  </a:lnTo>
                  <a:lnTo>
                    <a:pt x="9" y="1304"/>
                  </a:lnTo>
                  <a:lnTo>
                    <a:pt x="17" y="1312"/>
                  </a:lnTo>
                  <a:lnTo>
                    <a:pt x="17" y="1328"/>
                  </a:lnTo>
                  <a:lnTo>
                    <a:pt x="0" y="1352"/>
                  </a:lnTo>
                  <a:lnTo>
                    <a:pt x="17" y="1384"/>
                  </a:lnTo>
                  <a:lnTo>
                    <a:pt x="43" y="1408"/>
                  </a:lnTo>
                  <a:lnTo>
                    <a:pt x="9" y="1424"/>
                  </a:lnTo>
                  <a:lnTo>
                    <a:pt x="34" y="1432"/>
                  </a:lnTo>
                  <a:lnTo>
                    <a:pt x="9" y="1480"/>
                  </a:lnTo>
                  <a:lnTo>
                    <a:pt x="51" y="1464"/>
                  </a:lnTo>
                  <a:lnTo>
                    <a:pt x="51" y="1480"/>
                  </a:lnTo>
                  <a:lnTo>
                    <a:pt x="43" y="1488"/>
                  </a:lnTo>
                  <a:lnTo>
                    <a:pt x="17" y="1512"/>
                  </a:lnTo>
                  <a:lnTo>
                    <a:pt x="17" y="1544"/>
                  </a:lnTo>
                  <a:lnTo>
                    <a:pt x="43" y="1544"/>
                  </a:lnTo>
                  <a:lnTo>
                    <a:pt x="59" y="1552"/>
                  </a:lnTo>
                  <a:lnTo>
                    <a:pt x="59" y="1568"/>
                  </a:lnTo>
                  <a:lnTo>
                    <a:pt x="34" y="1584"/>
                  </a:lnTo>
                  <a:lnTo>
                    <a:pt x="17" y="1584"/>
                  </a:lnTo>
                  <a:lnTo>
                    <a:pt x="9" y="1592"/>
                  </a:lnTo>
                  <a:lnTo>
                    <a:pt x="26" y="1616"/>
                  </a:lnTo>
                  <a:lnTo>
                    <a:pt x="51" y="1632"/>
                  </a:lnTo>
                  <a:lnTo>
                    <a:pt x="76" y="1656"/>
                  </a:lnTo>
                  <a:lnTo>
                    <a:pt x="118" y="1664"/>
                  </a:lnTo>
                  <a:lnTo>
                    <a:pt x="102" y="1688"/>
                  </a:lnTo>
                  <a:lnTo>
                    <a:pt x="177" y="1688"/>
                  </a:lnTo>
                  <a:lnTo>
                    <a:pt x="236" y="1664"/>
                  </a:lnTo>
                  <a:lnTo>
                    <a:pt x="278" y="1624"/>
                  </a:lnTo>
                  <a:lnTo>
                    <a:pt x="312" y="1576"/>
                  </a:lnTo>
                  <a:lnTo>
                    <a:pt x="329" y="1584"/>
                  </a:lnTo>
                  <a:lnTo>
                    <a:pt x="346" y="1576"/>
                  </a:lnTo>
                  <a:lnTo>
                    <a:pt x="363" y="1544"/>
                  </a:lnTo>
                  <a:lnTo>
                    <a:pt x="363" y="1512"/>
                  </a:lnTo>
                  <a:lnTo>
                    <a:pt x="388" y="1512"/>
                  </a:lnTo>
                  <a:lnTo>
                    <a:pt x="396" y="1528"/>
                  </a:lnTo>
                  <a:lnTo>
                    <a:pt x="405" y="1560"/>
                  </a:lnTo>
                  <a:lnTo>
                    <a:pt x="422" y="1592"/>
                  </a:lnTo>
                  <a:lnTo>
                    <a:pt x="439" y="1584"/>
                  </a:lnTo>
                  <a:lnTo>
                    <a:pt x="455" y="1488"/>
                  </a:lnTo>
                  <a:lnTo>
                    <a:pt x="489" y="1456"/>
                  </a:lnTo>
                  <a:lnTo>
                    <a:pt x="489" y="1368"/>
                  </a:lnTo>
                  <a:lnTo>
                    <a:pt x="514" y="1328"/>
                  </a:lnTo>
                  <a:lnTo>
                    <a:pt x="514" y="1288"/>
                  </a:lnTo>
                  <a:lnTo>
                    <a:pt x="472" y="1248"/>
                  </a:lnTo>
                  <a:lnTo>
                    <a:pt x="472" y="1168"/>
                  </a:lnTo>
                  <a:lnTo>
                    <a:pt x="455" y="1048"/>
                  </a:lnTo>
                  <a:lnTo>
                    <a:pt x="489" y="976"/>
                  </a:lnTo>
                  <a:lnTo>
                    <a:pt x="565" y="968"/>
                  </a:lnTo>
                  <a:lnTo>
                    <a:pt x="582" y="912"/>
                  </a:lnTo>
                  <a:lnTo>
                    <a:pt x="540" y="888"/>
                  </a:lnTo>
                  <a:lnTo>
                    <a:pt x="590" y="808"/>
                  </a:lnTo>
                  <a:lnTo>
                    <a:pt x="590" y="712"/>
                  </a:lnTo>
                  <a:lnTo>
                    <a:pt x="632" y="688"/>
                  </a:lnTo>
                  <a:lnTo>
                    <a:pt x="632" y="624"/>
                  </a:lnTo>
                  <a:lnTo>
                    <a:pt x="691" y="568"/>
                  </a:lnTo>
                  <a:lnTo>
                    <a:pt x="683" y="528"/>
                  </a:lnTo>
                  <a:lnTo>
                    <a:pt x="683" y="480"/>
                  </a:lnTo>
                  <a:lnTo>
                    <a:pt x="717" y="440"/>
                  </a:lnTo>
                  <a:lnTo>
                    <a:pt x="759" y="440"/>
                  </a:lnTo>
                  <a:lnTo>
                    <a:pt x="776" y="384"/>
                  </a:lnTo>
                  <a:lnTo>
                    <a:pt x="851" y="400"/>
                  </a:lnTo>
                  <a:lnTo>
                    <a:pt x="851" y="320"/>
                  </a:lnTo>
                  <a:lnTo>
                    <a:pt x="868" y="312"/>
                  </a:lnTo>
                  <a:lnTo>
                    <a:pt x="851" y="296"/>
                  </a:lnTo>
                  <a:lnTo>
                    <a:pt x="894" y="272"/>
                  </a:lnTo>
                  <a:lnTo>
                    <a:pt x="995" y="320"/>
                  </a:lnTo>
                  <a:lnTo>
                    <a:pt x="1037" y="304"/>
                  </a:lnTo>
                  <a:lnTo>
                    <a:pt x="1096" y="320"/>
                  </a:lnTo>
                  <a:lnTo>
                    <a:pt x="1113" y="248"/>
                  </a:lnTo>
                  <a:lnTo>
                    <a:pt x="1113" y="176"/>
                  </a:lnTo>
                  <a:lnTo>
                    <a:pt x="1146" y="136"/>
                  </a:lnTo>
                  <a:lnTo>
                    <a:pt x="1197" y="136"/>
                  </a:lnTo>
                  <a:lnTo>
                    <a:pt x="1264" y="168"/>
                  </a:lnTo>
                  <a:lnTo>
                    <a:pt x="1281" y="208"/>
                  </a:lnTo>
                  <a:lnTo>
                    <a:pt x="1306" y="176"/>
                  </a:lnTo>
                  <a:lnTo>
                    <a:pt x="1340" y="144"/>
                  </a:lnTo>
                  <a:lnTo>
                    <a:pt x="1340" y="120"/>
                  </a:lnTo>
                  <a:lnTo>
                    <a:pt x="1239" y="10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sp>
        <p:nvSpPr>
          <p:cNvPr id="61454" name="TextBox 115">
            <a:extLst>
              <a:ext uri="{FF2B5EF4-FFF2-40B4-BE49-F238E27FC236}">
                <a16:creationId xmlns:a16="http://schemas.microsoft.com/office/drawing/2014/main" id="{7401D674-AB9D-4A9C-BF81-B4CC90597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088" y="6556375"/>
            <a:ext cx="1516062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702AA3-E45A-41C0-BB3D-7CF49918D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463" y="433388"/>
            <a:ext cx="10515600" cy="109537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tx2"/>
                </a:solidFill>
              </a:rPr>
              <a:t>Окончание профессиональной подготовки не является основой для допуска к педагогической деятельности</a:t>
            </a:r>
            <a:r>
              <a:rPr lang="kk-KZ" sz="3200" baseline="30000" dirty="0">
                <a:latin typeface="+mn-lt"/>
              </a:rPr>
              <a:t>1</a:t>
            </a:r>
            <a:endParaRPr lang="ru-RU" sz="3200" baseline="30000" dirty="0">
              <a:latin typeface="+mn-lt"/>
            </a:endParaRPr>
          </a:p>
        </p:txBody>
      </p:sp>
      <p:sp>
        <p:nvSpPr>
          <p:cNvPr id="62475" name="Номер слайда 2">
            <a:extLst>
              <a:ext uri="{FF2B5EF4-FFF2-40B4-BE49-F238E27FC236}">
                <a16:creationId xmlns:a16="http://schemas.microsoft.com/office/drawing/2014/main" id="{18786B0C-0975-4E96-A8F8-72586B80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93652F3-51C2-4D27-BE7A-82A7BD9B7D7E}" type="slidenum">
              <a:rPr lang="ru-RU" altLang="ru-RU" sz="1200" smtClean="0"/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/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9D3AF01A-30B0-4F09-A0C0-C2CE2404058F}"/>
              </a:ext>
            </a:extLst>
          </p:cNvPr>
          <p:cNvSpPr/>
          <p:nvPr/>
        </p:nvSpPr>
        <p:spPr>
          <a:xfrm>
            <a:off x="1158875" y="3727450"/>
            <a:ext cx="6029325" cy="10826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ru-RU" sz="2800" dirty="0">
                <a:solidFill>
                  <a:schemeClr val="tx2"/>
                </a:solidFill>
              </a:rPr>
              <a:t>Получение лицензии на педагогическую деятельность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3D794E2C-64AA-4969-97B3-D0F64C6E4C70}"/>
              </a:ext>
            </a:extLst>
          </p:cNvPr>
          <p:cNvSpPr/>
          <p:nvPr/>
        </p:nvSpPr>
        <p:spPr>
          <a:xfrm>
            <a:off x="1158875" y="2616200"/>
            <a:ext cx="6029325" cy="9731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/>
                </a:solidFill>
              </a:rPr>
              <a:t>Сдача конкурсного экзамена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0D122F2E-4381-427E-A1F5-9C1AD271774F}"/>
              </a:ext>
            </a:extLst>
          </p:cNvPr>
          <p:cNvSpPr/>
          <p:nvPr/>
        </p:nvSpPr>
        <p:spPr>
          <a:xfrm>
            <a:off x="1158875" y="5072063"/>
            <a:ext cx="6018213" cy="11001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/>
                </a:solidFill>
              </a:rPr>
              <a:t>Прохождение программы введения </a:t>
            </a:r>
          </a:p>
          <a:p>
            <a:pPr algn="ct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/>
                </a:solidFill>
              </a:rPr>
              <a:t>в специальность (1-2 года)</a:t>
            </a:r>
          </a:p>
        </p:txBody>
      </p:sp>
      <p:sp>
        <p:nvSpPr>
          <p:cNvPr id="62470" name="TextBox 7">
            <a:extLst>
              <a:ext uri="{FF2B5EF4-FFF2-40B4-BE49-F238E27FC236}">
                <a16:creationId xmlns:a16="http://schemas.microsoft.com/office/drawing/2014/main" id="{A40CE58E-054B-45B6-B1E4-8F6054F2D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2675" y="3606800"/>
            <a:ext cx="33194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dirty="0">
                <a:solidFill>
                  <a:schemeClr val="tx2"/>
                </a:solidFill>
                <a:latin typeface="+mn-lt"/>
              </a:rPr>
              <a:t>Австралия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dirty="0">
                <a:solidFill>
                  <a:schemeClr val="tx2"/>
                </a:solidFill>
                <a:latin typeface="+mn-lt"/>
              </a:rPr>
              <a:t>Новая Зеландия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dirty="0">
                <a:solidFill>
                  <a:schemeClr val="tx2"/>
                </a:solidFill>
                <a:latin typeface="+mn-lt"/>
              </a:rPr>
              <a:t>Япония</a:t>
            </a:r>
          </a:p>
        </p:txBody>
      </p:sp>
      <p:sp>
        <p:nvSpPr>
          <p:cNvPr id="62471" name="TextBox 8">
            <a:extLst>
              <a:ext uri="{FF2B5EF4-FFF2-40B4-BE49-F238E27FC236}">
                <a16:creationId xmlns:a16="http://schemas.microsoft.com/office/drawing/2014/main" id="{F1D2BFE2-3544-4952-95EF-ABAA9AD45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2675" y="2609850"/>
            <a:ext cx="22690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ru-RU" altLang="ru-RU" sz="2400" dirty="0">
                <a:solidFill>
                  <a:schemeClr val="tx2"/>
                </a:solidFill>
                <a:latin typeface="+mn-lt"/>
              </a:rPr>
              <a:t>Южная Корея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ru-RU" altLang="ru-RU" sz="2400" dirty="0">
                <a:solidFill>
                  <a:schemeClr val="tx2"/>
                </a:solidFill>
                <a:latin typeface="+mn-lt"/>
              </a:rPr>
              <a:t>Япония</a:t>
            </a:r>
          </a:p>
        </p:txBody>
      </p:sp>
      <p:sp>
        <p:nvSpPr>
          <p:cNvPr id="62472" name="TextBox 9">
            <a:extLst>
              <a:ext uri="{FF2B5EF4-FFF2-40B4-BE49-F238E27FC236}">
                <a16:creationId xmlns:a16="http://schemas.microsoft.com/office/drawing/2014/main" id="{29BE59F9-1F63-4E98-BF9A-BCF4A879E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2675" y="4910138"/>
            <a:ext cx="258564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dirty="0">
                <a:solidFill>
                  <a:schemeClr val="tx2"/>
                </a:solidFill>
                <a:latin typeface="+mn-lt"/>
              </a:rPr>
              <a:t>Новая Зеландия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dirty="0">
                <a:solidFill>
                  <a:schemeClr val="tx2"/>
                </a:solidFill>
                <a:latin typeface="+mn-lt"/>
              </a:rPr>
              <a:t>Южная Корея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dirty="0">
                <a:solidFill>
                  <a:schemeClr val="tx2"/>
                </a:solidFill>
                <a:latin typeface="+mn-lt"/>
              </a:rPr>
              <a:t>Япония</a:t>
            </a:r>
            <a:endParaRPr lang="kk-KZ" altLang="ru-RU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AA631A-ECAA-4B3B-B188-29D3955A0F1E}"/>
              </a:ext>
            </a:extLst>
          </p:cNvPr>
          <p:cNvSpPr txBox="1"/>
          <p:nvPr/>
        </p:nvSpPr>
        <p:spPr>
          <a:xfrm>
            <a:off x="1001713" y="6261100"/>
            <a:ext cx="1952625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800" b="1" baseline="30000" dirty="0">
                <a:latin typeface="+mj-lt"/>
              </a:rPr>
              <a:t>1</a:t>
            </a:r>
            <a:r>
              <a:rPr lang="ru-RU" sz="800" dirty="0">
                <a:latin typeface="+mj-lt"/>
              </a:rPr>
              <a:t> </a:t>
            </a:r>
            <a:r>
              <a:rPr lang="en-US" sz="800" dirty="0">
                <a:latin typeface="+mj-lt"/>
              </a:rPr>
              <a:t>OECD. (201</a:t>
            </a:r>
            <a:r>
              <a:rPr lang="ru-RU" sz="800" dirty="0">
                <a:latin typeface="+mj-lt"/>
              </a:rPr>
              <a:t>4</a:t>
            </a:r>
            <a:r>
              <a:rPr lang="en-US" sz="800" dirty="0">
                <a:latin typeface="+mj-lt"/>
              </a:rPr>
              <a:t>). Education at a Glance 201</a:t>
            </a:r>
            <a:r>
              <a:rPr lang="ru-RU" sz="800" dirty="0">
                <a:latin typeface="+mj-lt"/>
              </a:rPr>
              <a:t>4</a:t>
            </a:r>
          </a:p>
        </p:txBody>
      </p:sp>
      <p:sp>
        <p:nvSpPr>
          <p:cNvPr id="62474" name="TextBox 12">
            <a:extLst>
              <a:ext uri="{FF2B5EF4-FFF2-40B4-BE49-F238E27FC236}">
                <a16:creationId xmlns:a16="http://schemas.microsoft.com/office/drawing/2014/main" id="{D240AAC1-6BDC-4B5E-8293-7E5A51FAF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1558925"/>
            <a:ext cx="10134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chemeClr val="tx2"/>
                </a:solidFill>
                <a:latin typeface="+mn-lt"/>
              </a:rPr>
              <a:t>В</a:t>
            </a:r>
            <a:r>
              <a:rPr lang="ru-RU" altLang="ru-RU" dirty="0"/>
              <a:t> </a:t>
            </a:r>
            <a:r>
              <a:rPr lang="ru-RU" altLang="ru-RU" sz="2400" dirty="0">
                <a:solidFill>
                  <a:schemeClr val="tx2"/>
                </a:solidFill>
                <a:latin typeface="+mn-lt"/>
              </a:rPr>
              <a:t>странах ОЭСР распространены три пути допуска выпускников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chemeClr val="tx2"/>
                </a:solidFill>
                <a:latin typeface="+mn-lt"/>
              </a:rPr>
              <a:t>пед.специальностей к профессиональной деятельности</a:t>
            </a:r>
            <a:endParaRPr lang="kk-KZ" altLang="ru-RU" sz="24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3">
            <a:extLst>
              <a:ext uri="{FF2B5EF4-FFF2-40B4-BE49-F238E27FC236}">
                <a16:creationId xmlns:a16="http://schemas.microsoft.com/office/drawing/2014/main" id="{D51D40DF-5544-4067-8F1C-EFAB8B924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42047" y="224632"/>
            <a:ext cx="10693400" cy="727075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ru-RU" alt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По стандартам ЮНИСЕФ, в ДО должно быть не менее 50% педагогов с высшим дошкольным образованием. В Казахстане высшее дошкольное образование у 16,4%</a:t>
            </a:r>
          </a:p>
        </p:txBody>
      </p:sp>
      <p:graphicFrame>
        <p:nvGraphicFramePr>
          <p:cNvPr id="63491" name="Объект 4">
            <a:extLst>
              <a:ext uri="{FF2B5EF4-FFF2-40B4-BE49-F238E27FC236}">
                <a16:creationId xmlns:a16="http://schemas.microsoft.com/office/drawing/2014/main" id="{88459152-BF61-4126-9E3A-AD3A7C3A5E10}"/>
              </a:ext>
            </a:extLst>
          </p:cNvPr>
          <p:cNvGraphicFramePr>
            <a:graphicFrameLocks/>
          </p:cNvGraphicFramePr>
          <p:nvPr/>
        </p:nvGraphicFramePr>
        <p:xfrm>
          <a:off x="6207125" y="1168400"/>
          <a:ext cx="5421313" cy="529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3" imgW="5425910" imgH="5303980" progId="Excel.Chart.8">
                  <p:embed/>
                </p:oleObj>
              </mc:Choice>
              <mc:Fallback>
                <p:oleObj name="Chart" r:id="rId3" imgW="5425910" imgH="5303980" progId="Excel.Chart.8">
                  <p:embed/>
                  <p:pic>
                    <p:nvPicPr>
                      <p:cNvPr id="63491" name="Объект 4">
                        <a:extLst>
                          <a:ext uri="{FF2B5EF4-FFF2-40B4-BE49-F238E27FC236}">
                            <a16:creationId xmlns:a16="http://schemas.microsoft.com/office/drawing/2014/main" id="{88459152-BF61-4126-9E3A-AD3A7C3A5E1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5" y="1168400"/>
                        <a:ext cx="5421313" cy="529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Объект 5">
            <a:extLst>
              <a:ext uri="{FF2B5EF4-FFF2-40B4-BE49-F238E27FC236}">
                <a16:creationId xmlns:a16="http://schemas.microsoft.com/office/drawing/2014/main" id="{EFF5A7B7-F287-4451-AB85-E54C2917998B}"/>
              </a:ext>
            </a:extLst>
          </p:cNvPr>
          <p:cNvGraphicFramePr>
            <a:graphicFrameLocks/>
          </p:cNvGraphicFramePr>
          <p:nvPr/>
        </p:nvGraphicFramePr>
        <p:xfrm>
          <a:off x="485775" y="1168400"/>
          <a:ext cx="5486400" cy="529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art" r:id="rId5" imgW="5492972" imgH="5303980" progId="Excel.Chart.8">
                  <p:embed/>
                </p:oleObj>
              </mc:Choice>
              <mc:Fallback>
                <p:oleObj name="Chart" r:id="rId5" imgW="5492972" imgH="5303980" progId="Excel.Chart.8">
                  <p:embed/>
                  <p:pic>
                    <p:nvPicPr>
                      <p:cNvPr id="63492" name="Объект 5">
                        <a:extLst>
                          <a:ext uri="{FF2B5EF4-FFF2-40B4-BE49-F238E27FC236}">
                            <a16:creationId xmlns:a16="http://schemas.microsoft.com/office/drawing/2014/main" id="{EFF5A7B7-F287-4451-AB85-E54C2917998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1168400"/>
                        <a:ext cx="5486400" cy="529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3" name="Прямоугольник 7">
            <a:extLst>
              <a:ext uri="{FF2B5EF4-FFF2-40B4-BE49-F238E27FC236}">
                <a16:creationId xmlns:a16="http://schemas.microsoft.com/office/drawing/2014/main" id="{DF7CA877-82B4-46ED-B867-6AEDCCE36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3763" y="4740275"/>
            <a:ext cx="1549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1000" b="1" i="1">
                <a:solidFill>
                  <a:srgbClr val="002060"/>
                </a:solidFill>
                <a:cs typeface="Times New Roman" panose="02020603050405020304" pitchFamily="18" charset="0"/>
              </a:rPr>
              <a:t>С техническим и профессиональным образованием</a:t>
            </a:r>
            <a:endParaRPr lang="ru-RU" altLang="en-US" sz="1000">
              <a:solidFill>
                <a:srgbClr val="0013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494" name="Прямоугольник 8">
            <a:extLst>
              <a:ext uri="{FF2B5EF4-FFF2-40B4-BE49-F238E27FC236}">
                <a16:creationId xmlns:a16="http://schemas.microsoft.com/office/drawing/2014/main" id="{EA822CCE-D483-45E0-B986-EDF1303C5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900" y="2414588"/>
            <a:ext cx="12287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1000" b="1" i="1">
                <a:solidFill>
                  <a:srgbClr val="0070C0"/>
                </a:solidFill>
                <a:cs typeface="Times New Roman" panose="02020603050405020304" pitchFamily="18" charset="0"/>
              </a:rPr>
              <a:t>С высшим дошкольным образованием</a:t>
            </a:r>
            <a:endParaRPr lang="ru-RU" altLang="en-US" sz="1600">
              <a:solidFill>
                <a:srgbClr val="0013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495" name="Прямоугольник 9">
            <a:extLst>
              <a:ext uri="{FF2B5EF4-FFF2-40B4-BE49-F238E27FC236}">
                <a16:creationId xmlns:a16="http://schemas.microsoft.com/office/drawing/2014/main" id="{5F486173-6802-42A3-BB5E-60109BEEB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4194175"/>
            <a:ext cx="122872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4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1000" b="1" i="1">
                <a:solidFill>
                  <a:srgbClr val="002060"/>
                </a:solidFill>
                <a:cs typeface="Times New Roman" panose="02020603050405020304" pitchFamily="18" charset="0"/>
              </a:rPr>
              <a:t>С высшим</a:t>
            </a:r>
            <a:endParaRPr lang="ru-RU" altLang="en-US" sz="1000">
              <a:solidFill>
                <a:srgbClr val="0013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1000" b="1" i="1">
                <a:solidFill>
                  <a:srgbClr val="002060"/>
                </a:solidFill>
                <a:cs typeface="Times New Roman" panose="02020603050405020304" pitchFamily="18" charset="0"/>
              </a:rPr>
              <a:t> образованием</a:t>
            </a:r>
            <a:endParaRPr lang="ru-RU" altLang="en-US" sz="1000">
              <a:solidFill>
                <a:srgbClr val="0013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1AFE5163-E337-468E-ABCF-916375382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tx2"/>
                </a:solidFill>
              </a:rPr>
              <a:t>Обязанности педагога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C2905-26EE-4DA5-BB01-2ECF2CC11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770" y="374925"/>
            <a:ext cx="6164023" cy="6284389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Выстраивание социальных навыков у детей</a:t>
            </a:r>
          </a:p>
          <a:p>
            <a:r>
              <a:rPr lang="ru-RU" sz="2000" dirty="0">
                <a:solidFill>
                  <a:schemeClr val="tx2"/>
                </a:solidFill>
              </a:rPr>
              <a:t>Обучение решению проблем</a:t>
            </a:r>
          </a:p>
          <a:p>
            <a:r>
              <a:rPr lang="ru-RU" sz="2000" dirty="0">
                <a:solidFill>
                  <a:schemeClr val="tx2"/>
                </a:solidFill>
              </a:rPr>
              <a:t>Ознакомление с основами искусства, науки, музыки, математики и письма</a:t>
            </a:r>
          </a:p>
          <a:p>
            <a:r>
              <a:rPr lang="ru-RU" sz="2000" dirty="0">
                <a:solidFill>
                  <a:schemeClr val="tx2"/>
                </a:solidFill>
              </a:rPr>
              <a:t>Развитие языка и </a:t>
            </a:r>
            <a:r>
              <a:rPr lang="kk-KZ" sz="2000" dirty="0">
                <a:solidFill>
                  <a:schemeClr val="tx2"/>
                </a:solidFill>
              </a:rPr>
              <a:t>двигательных навыков</a:t>
            </a:r>
          </a:p>
          <a:p>
            <a:r>
              <a:rPr lang="kk-KZ" sz="2000" dirty="0">
                <a:solidFill>
                  <a:schemeClr val="tx2"/>
                </a:solidFill>
              </a:rPr>
              <a:t>Обучение цветам, формам, цифрам, буквам</a:t>
            </a:r>
          </a:p>
          <a:p>
            <a:r>
              <a:rPr lang="kk-KZ" sz="2000" dirty="0">
                <a:solidFill>
                  <a:schemeClr val="tx2"/>
                </a:solidFill>
              </a:rPr>
              <a:t>Работа с детьми индивидуально и в группах, в зависимости от потребностей и навыков детей</a:t>
            </a:r>
          </a:p>
          <a:p>
            <a:r>
              <a:rPr lang="kk-KZ" sz="2000" dirty="0">
                <a:solidFill>
                  <a:schemeClr val="tx2"/>
                </a:solidFill>
              </a:rPr>
              <a:t>Планирование и исполнение индивидуального плана развития ребенка</a:t>
            </a:r>
          </a:p>
          <a:p>
            <a:r>
              <a:rPr lang="kk-KZ" sz="2000" dirty="0">
                <a:solidFill>
                  <a:schemeClr val="tx2"/>
                </a:solidFill>
              </a:rPr>
              <a:t>Составление планов, которые включают игру, обучение и отдых</a:t>
            </a:r>
          </a:p>
          <a:p>
            <a:r>
              <a:rPr lang="kk-KZ" sz="2000" dirty="0">
                <a:solidFill>
                  <a:schemeClr val="tx2"/>
                </a:solidFill>
              </a:rPr>
              <a:t>Ведение мониторинга поведенческого, эмоционального развития (запись проблемных зон)</a:t>
            </a:r>
          </a:p>
          <a:p>
            <a:r>
              <a:rPr lang="kk-KZ" sz="2000" dirty="0">
                <a:solidFill>
                  <a:schemeClr val="tx2"/>
                </a:solidFill>
              </a:rPr>
              <a:t>Коммуникации с родителями и опекунами по прогрессу, рутинам и интересам каждого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946922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FF2077-C005-46B7-8C88-39C7279DB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3223" y="870021"/>
            <a:ext cx="5754696" cy="577779"/>
          </a:xfrm>
        </p:spPr>
        <p:txBody>
          <a:bodyPr anchor="b"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tx2"/>
                </a:solidFill>
              </a:rPr>
              <a:t>Важные качества педагога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C3921CD-DDE5-4B57-8FDF-B37ADE4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19" y="3985"/>
            <a:ext cx="9747620" cy="6858000"/>
            <a:chOff x="1318434" y="36937"/>
            <a:chExt cx="9747620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4CBEDF6-7B5F-471F-AF99-301A23748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D43DB10-4F84-47C2-8170-CB9EED866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F35C7A0-1526-4D97-BCD8-91B3576E3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009574A-38B7-43A8-A925-1FB54C6B1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A3AAA50-DE22-4E5D-9064-A37786C59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59F53-D54D-479D-B09F-095B15018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9643" y="1772529"/>
            <a:ext cx="7068914" cy="4376480"/>
          </a:xfrm>
        </p:spPr>
        <p:txBody>
          <a:bodyPr anchor="t">
            <a:normAutofit/>
          </a:bodyPr>
          <a:lstStyle/>
          <a:p>
            <a:r>
              <a:rPr lang="ru-RU" sz="1800" dirty="0">
                <a:solidFill>
                  <a:schemeClr val="tx2"/>
                </a:solidFill>
              </a:rPr>
              <a:t>Коммуникационные навыки (письмо, устные коммуникации для общения с родителями и коллегами о прогрессе ребенка, владение терминологией, а также общение с маленькими детьми)</a:t>
            </a:r>
          </a:p>
          <a:p>
            <a:r>
              <a:rPr lang="ru-RU" sz="1800" dirty="0">
                <a:solidFill>
                  <a:schemeClr val="tx2"/>
                </a:solidFill>
              </a:rPr>
              <a:t>Креативность (планирование уроков, которые заинтересовывают детей, адаптирование уроков под нужды детей и разные стили обучения)</a:t>
            </a:r>
          </a:p>
          <a:p>
            <a:r>
              <a:rPr lang="ru-RU" sz="1800" dirty="0">
                <a:solidFill>
                  <a:schemeClr val="tx2"/>
                </a:solidFill>
              </a:rPr>
              <a:t>Навыки межличностного общения</a:t>
            </a:r>
            <a:r>
              <a:rPr lang="en-US" sz="1800" dirty="0">
                <a:solidFill>
                  <a:schemeClr val="tx2"/>
                </a:solidFill>
              </a:rPr>
              <a:t> (</a:t>
            </a:r>
            <a:r>
              <a:rPr lang="ru-RU" sz="1800" dirty="0">
                <a:solidFill>
                  <a:schemeClr val="tx2"/>
                </a:solidFill>
              </a:rPr>
              <a:t>педагоги должны понимать эмоуиональное состояние ребенка и развивать общение с коллегами, родителями и детьми)</a:t>
            </a:r>
          </a:p>
          <a:p>
            <a:r>
              <a:rPr lang="ru-RU" sz="1800" dirty="0">
                <a:solidFill>
                  <a:schemeClr val="tx2"/>
                </a:solidFill>
              </a:rPr>
              <a:t>Организационные навыки (планирование и организация уроков, ведение записей о детях)</a:t>
            </a:r>
          </a:p>
          <a:p>
            <a:r>
              <a:rPr lang="ru-RU" sz="1800" dirty="0">
                <a:solidFill>
                  <a:schemeClr val="tx2"/>
                </a:solidFill>
              </a:rPr>
              <a:t>Терпение (работа может доставлять много стресса, необходимо умение работать со своими эмоциями)</a:t>
            </a:r>
          </a:p>
          <a:p>
            <a:r>
              <a:rPr lang="ru-RU" sz="1800" dirty="0">
                <a:solidFill>
                  <a:schemeClr val="tx2"/>
                </a:solidFill>
              </a:rPr>
              <a:t>Физическая выносливость (энергия, активность)</a:t>
            </a:r>
          </a:p>
          <a:p>
            <a:endParaRPr lang="ru-RU" sz="1800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36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5D1612-3B20-486A-9460-B402840CC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5044" y="401899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2"/>
                </a:solidFill>
              </a:rPr>
              <a:t>Финляндия – </a:t>
            </a:r>
            <a:br>
              <a:rPr lang="ru-RU" sz="3600" dirty="0">
                <a:solidFill>
                  <a:schemeClr val="tx2"/>
                </a:solidFill>
              </a:rPr>
            </a:br>
            <a:r>
              <a:rPr lang="ru-RU" sz="3600" dirty="0">
                <a:solidFill>
                  <a:schemeClr val="tx2"/>
                </a:solidFill>
              </a:rPr>
              <a:t>3 годичная пограмма бакалавриата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00E60F-452A-42AA-AE2B-51DEC660E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1006" y="2437034"/>
            <a:ext cx="6641129" cy="3639076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2"/>
                </a:solidFill>
              </a:rPr>
              <a:t>Структура программы</a:t>
            </a:r>
          </a:p>
          <a:p>
            <a:r>
              <a:rPr lang="ru-RU" sz="2400" dirty="0">
                <a:solidFill>
                  <a:schemeClr val="tx2"/>
                </a:solidFill>
              </a:rPr>
              <a:t>180 кредитов:</a:t>
            </a:r>
          </a:p>
          <a:p>
            <a:pPr lvl="1"/>
            <a:r>
              <a:rPr lang="ru-RU" dirty="0">
                <a:solidFill>
                  <a:schemeClr val="tx2"/>
                </a:solidFill>
              </a:rPr>
              <a:t>Общие дисциплины 12 кредитов</a:t>
            </a:r>
          </a:p>
          <a:p>
            <a:pPr lvl="1"/>
            <a:r>
              <a:rPr lang="ru-RU" dirty="0">
                <a:solidFill>
                  <a:schemeClr val="tx2"/>
                </a:solidFill>
              </a:rPr>
              <a:t>Языковые дисциплины 14 кр</a:t>
            </a:r>
          </a:p>
          <a:p>
            <a:pPr lvl="1"/>
            <a:r>
              <a:rPr lang="ru-RU" dirty="0">
                <a:solidFill>
                  <a:schemeClr val="tx2"/>
                </a:solidFill>
              </a:rPr>
              <a:t>Базовые дисциплины в образовании 25 кр</a:t>
            </a:r>
          </a:p>
          <a:p>
            <a:pPr lvl="1"/>
            <a:r>
              <a:rPr lang="ru-RU" dirty="0">
                <a:solidFill>
                  <a:schemeClr val="tx2"/>
                </a:solidFill>
              </a:rPr>
              <a:t>Дисциплины в образовании промежуточного уровня 35 кр</a:t>
            </a:r>
          </a:p>
          <a:p>
            <a:pPr lvl="1"/>
            <a:r>
              <a:rPr lang="ru-RU" dirty="0">
                <a:solidFill>
                  <a:schemeClr val="tx2"/>
                </a:solidFill>
              </a:rPr>
              <a:t>Профессиональные дисциплины в образовании периодов раннего детства и дошкольного 60 кр</a:t>
            </a:r>
          </a:p>
          <a:p>
            <a:pPr lvl="1"/>
            <a:r>
              <a:rPr lang="ru-RU" dirty="0">
                <a:solidFill>
                  <a:schemeClr val="tx2"/>
                </a:solidFill>
              </a:rPr>
              <a:t>Майнор и/или элективы 34 кр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70977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E1A96-55B2-412B-A713-001C8FF94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130464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</a:rPr>
              <a:t>Базовые дисциплины в образовании 25 кр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B2102-B59F-44BF-8B53-37144811238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sz="2700" dirty="0">
                <a:solidFill>
                  <a:schemeClr val="tx2"/>
                </a:solidFill>
              </a:rPr>
              <a:t>Введение в науку образования 4 кр</a:t>
            </a:r>
          </a:p>
          <a:p>
            <a:pPr lvl="1"/>
            <a:r>
              <a:rPr lang="ru-RU" sz="2700" dirty="0">
                <a:solidFill>
                  <a:schemeClr val="tx2"/>
                </a:solidFill>
              </a:rPr>
              <a:t>Социология образования 4 кр</a:t>
            </a:r>
          </a:p>
          <a:p>
            <a:pPr lvl="1"/>
            <a:r>
              <a:rPr lang="ru-RU" sz="2700" dirty="0">
                <a:solidFill>
                  <a:schemeClr val="tx2"/>
                </a:solidFill>
              </a:rPr>
              <a:t>Психология развития и образования 6 кр</a:t>
            </a:r>
          </a:p>
          <a:p>
            <a:pPr lvl="1"/>
            <a:r>
              <a:rPr lang="ru-RU" sz="2700" dirty="0">
                <a:solidFill>
                  <a:schemeClr val="tx2"/>
                </a:solidFill>
              </a:rPr>
              <a:t>Основы дидактики 5 кр</a:t>
            </a:r>
          </a:p>
          <a:p>
            <a:pPr lvl="1"/>
            <a:r>
              <a:rPr lang="ru-RU" sz="2700" dirty="0">
                <a:solidFill>
                  <a:schemeClr val="tx2"/>
                </a:solidFill>
              </a:rPr>
              <a:t>Процветающие и здоровые учебные сообщества 6 кр</a:t>
            </a:r>
            <a:endParaRPr lang="en-US" sz="2700" dirty="0">
              <a:solidFill>
                <a:schemeClr val="tx2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37B9F3-2303-41E2-BEE9-CA64D7FF0D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ru-RU" sz="2700" dirty="0">
                <a:solidFill>
                  <a:schemeClr val="tx2"/>
                </a:solidFill>
              </a:rPr>
              <a:t>Практика в ДО 1, 7 кр</a:t>
            </a:r>
          </a:p>
          <a:p>
            <a:pPr lvl="1"/>
            <a:r>
              <a:rPr lang="ru-RU" sz="2700" dirty="0">
                <a:solidFill>
                  <a:schemeClr val="tx2"/>
                </a:solidFill>
              </a:rPr>
              <a:t>Практика в ДО 2, 7 кр</a:t>
            </a:r>
          </a:p>
          <a:p>
            <a:pPr lvl="1"/>
            <a:r>
              <a:rPr lang="ru-RU" sz="2700" dirty="0">
                <a:solidFill>
                  <a:schemeClr val="tx2"/>
                </a:solidFill>
              </a:rPr>
              <a:t>Учебно-педагогическая поддержка 5 кр</a:t>
            </a:r>
          </a:p>
          <a:p>
            <a:pPr lvl="1"/>
            <a:r>
              <a:rPr lang="ru-RU" sz="2700" dirty="0">
                <a:solidFill>
                  <a:schemeClr val="tx2"/>
                </a:solidFill>
              </a:rPr>
              <a:t>Научно-исследовательская мастерская 1, 5 кр</a:t>
            </a:r>
          </a:p>
          <a:p>
            <a:pPr lvl="1"/>
            <a:r>
              <a:rPr lang="ru-RU" sz="2700" dirty="0">
                <a:solidFill>
                  <a:schemeClr val="tx2"/>
                </a:solidFill>
              </a:rPr>
              <a:t>Научно-исследовательская мастерская 2, 5 кр</a:t>
            </a:r>
          </a:p>
          <a:p>
            <a:pPr lvl="1"/>
            <a:r>
              <a:rPr lang="ru-RU" sz="2700" dirty="0">
                <a:solidFill>
                  <a:schemeClr val="tx2"/>
                </a:solidFill>
              </a:rPr>
              <a:t>Тезис (диссертация) 8 кр</a:t>
            </a:r>
          </a:p>
          <a:p>
            <a:endParaRPr lang="en-US" sz="27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E195338-9455-490B-8ED2-B4C037D16B42}"/>
              </a:ext>
            </a:extLst>
          </p:cNvPr>
          <p:cNvSpPr txBox="1">
            <a:spLocks/>
          </p:cNvSpPr>
          <p:nvPr/>
        </p:nvSpPr>
        <p:spPr>
          <a:xfrm>
            <a:off x="6334539" y="491020"/>
            <a:ext cx="5367130" cy="10528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chemeClr val="tx2"/>
                </a:solidFill>
              </a:rPr>
              <a:t>Дисциплины в образовании промежуточного уровня 35 кр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11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948</Words>
  <Application>Microsoft Office PowerPoint</Application>
  <PresentationFormat>Widescreen</PresentationFormat>
  <Paragraphs>129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Times New Roman</vt:lpstr>
      <vt:lpstr>Office Theme</vt:lpstr>
      <vt:lpstr>Microsoft Excel Chart</vt:lpstr>
      <vt:lpstr>Зарубежный опыт по подготовке кадров для дошкольных организаций</vt:lpstr>
      <vt:lpstr>PowerPoint Presentation</vt:lpstr>
      <vt:lpstr>Высшее образование является требованием к уровню квалификации педагогов ДВО во многих странах ОЭСР1</vt:lpstr>
      <vt:lpstr>Окончание профессиональной подготовки не является основой для допуска к педагогической деятельности1</vt:lpstr>
      <vt:lpstr>По стандартам ЮНИСЕФ, в ДО должно быть не менее 50% педагогов с высшим дошкольным образованием. В Казахстане высшее дошкольное образование у 16,4%</vt:lpstr>
      <vt:lpstr>Обязанности педагога</vt:lpstr>
      <vt:lpstr>Важные качества педагога</vt:lpstr>
      <vt:lpstr>Финляндия –  3 годичная пограмма бакалавриата</vt:lpstr>
      <vt:lpstr>Базовые дисциплины в образовании 25 кр</vt:lpstr>
      <vt:lpstr>Профессиональные дисциплины в образовании периодов раннего детства и дошкольного 60 кр</vt:lpstr>
      <vt:lpstr>США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Зарубежный опыт по подготовке кадров для дошкольных организаций</dc:title>
  <dc:creator>Kiikova, Gaukhar (MU-Student)</dc:creator>
  <cp:lastModifiedBy>Kiikova, Gaukhar (MU-Student)</cp:lastModifiedBy>
  <cp:revision>1</cp:revision>
  <dcterms:created xsi:type="dcterms:W3CDTF">2020-08-24T03:27:02Z</dcterms:created>
  <dcterms:modified xsi:type="dcterms:W3CDTF">2020-08-24T03:27:33Z</dcterms:modified>
</cp:coreProperties>
</file>